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5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y="5143500" cx="9144000"/>
  <p:notesSz cx="6858000" cy="9144000"/>
  <p:embeddedFontLst>
    <p:embeddedFont>
      <p:font typeface="Roboto"/>
      <p:regular r:id="rId17"/>
      <p:bold r:id="rId18"/>
      <p:italic r:id="rId19"/>
      <p:boldItalic r:id="rId20"/>
    </p:embeddedFont>
    <p:embeddedFont>
      <p:font typeface="Montserrat"/>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Roboto-boldItalic.fntdata"/><Relationship Id="rId11" Type="http://schemas.openxmlformats.org/officeDocument/2006/relationships/slide" Target="slides/slide7.xml"/><Relationship Id="rId22" Type="http://schemas.openxmlformats.org/officeDocument/2006/relationships/font" Target="fonts/Montserrat-bold.fntdata"/><Relationship Id="rId10" Type="http://schemas.openxmlformats.org/officeDocument/2006/relationships/slide" Target="slides/slide6.xml"/><Relationship Id="rId21" Type="http://schemas.openxmlformats.org/officeDocument/2006/relationships/font" Target="fonts/Montserrat-regular.fntdata"/><Relationship Id="rId13" Type="http://schemas.openxmlformats.org/officeDocument/2006/relationships/slide" Target="slides/slide9.xml"/><Relationship Id="rId24" Type="http://schemas.openxmlformats.org/officeDocument/2006/relationships/font" Target="fonts/Montserrat-boldItalic.fntdata"/><Relationship Id="rId12" Type="http://schemas.openxmlformats.org/officeDocument/2006/relationships/slide" Target="slides/slide8.xml"/><Relationship Id="rId23" Type="http://schemas.openxmlformats.org/officeDocument/2006/relationships/font" Target="fonts/Montserrat-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font" Target="fonts/Roboto-regular.fntdata"/><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Roboto-italic.fntdata"/><Relationship Id="rId6" Type="http://schemas.openxmlformats.org/officeDocument/2006/relationships/slide" Target="slides/slide2.xml"/><Relationship Id="rId18" Type="http://schemas.openxmlformats.org/officeDocument/2006/relationships/font" Target="fonts/Roboto-bold.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g35f391192_00: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g35f391192_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69" name="Google Shape;169;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35ed75ccf_022: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35ed75ccf_0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35ed75ccf_0134: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35ed75ccf_0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*get a picture</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35ed75ccf_03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35ed75ccf_0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ed75ccf_05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ed75ccf_0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4289515e4d_1_59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4289515e4d_1_5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304800" lvl="0" marL="457200" rtl="0" algn="l">
              <a:spcBef>
                <a:spcPts val="600"/>
              </a:spcBef>
              <a:spcAft>
                <a:spcPts val="0"/>
              </a:spcAft>
              <a:buClr>
                <a:schemeClr val="lt2"/>
              </a:buClr>
              <a:buSzPts val="1200"/>
              <a:buFont typeface="Droid Serif"/>
              <a:buAutoNum type="arabicPeriod"/>
            </a:pPr>
            <a:r>
              <a:rPr lang="en"/>
              <a:t>An increased collective effort by governments, communities and the private sector is needed to provide education, health, shelter, nutrition, water and sanitation, and access to legal and psychosocial support to these children. This is not only a collective responsibility, it is in all societies’ </a:t>
            </a:r>
            <a:r>
              <a:rPr b="1" lang="en"/>
              <a:t>common interests</a:t>
            </a:r>
            <a:r>
              <a:rPr lang="en"/>
              <a:t>. A child’s migration status should never represent a barrier to accessing essential services.</a:t>
            </a:r>
            <a:endParaRPr/>
          </a:p>
          <a:p>
            <a:pPr indent="-304800" lvl="0" marL="457200" rtl="0" algn="l">
              <a:spcBef>
                <a:spcPts val="0"/>
              </a:spcBef>
              <a:spcAft>
                <a:spcPts val="0"/>
              </a:spcAft>
              <a:buClr>
                <a:schemeClr val="lt2"/>
              </a:buClr>
              <a:buSzPts val="1200"/>
              <a:buFont typeface="Droid Serif"/>
              <a:buAutoNum type="arabicPeriod"/>
            </a:pPr>
            <a:r>
              <a:t/>
            </a:r>
            <a:endParaRPr/>
          </a:p>
          <a:p>
            <a:pPr indent="-342900" lvl="0" marL="457200" rtl="0" algn="l">
              <a:spcBef>
                <a:spcPts val="0"/>
              </a:spcBef>
              <a:spcAft>
                <a:spcPts val="0"/>
              </a:spcAft>
              <a:buClr>
                <a:schemeClr val="lt2"/>
              </a:buClr>
              <a:buSzPts val="1800"/>
              <a:buFont typeface="Droid Serif"/>
              <a:buAutoNum type="arabicPeriod"/>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5f391192_029: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35f391192_0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426e1401bd_0_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426e1401bd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35ed75ccf_01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35ed75ccf_0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426e1401bd_0_1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426e1401bd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35f391192_06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35f391192_0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itle">
  <p:cSld name="TITLE">
    <p:bg>
      <p:bgPr>
        <a:solidFill>
          <a:srgbClr val="FF9E00"/>
        </a:solidFill>
      </p:bgPr>
    </p:bg>
    <p:spTree>
      <p:nvGrpSpPr>
        <p:cNvPr id="9" name="Shape 9"/>
        <p:cNvGrpSpPr/>
        <p:nvPr/>
      </p:nvGrpSpPr>
      <p:grpSpPr>
        <a:xfrm>
          <a:off x="0" y="0"/>
          <a:ext cx="0" cy="0"/>
          <a:chOff x="0" y="0"/>
          <a:chExt cx="0" cy="0"/>
        </a:xfrm>
      </p:grpSpPr>
      <p:sp>
        <p:nvSpPr>
          <p:cNvPr id="10" name="Google Shape;10;p2"/>
          <p:cNvSpPr/>
          <p:nvPr/>
        </p:nvSpPr>
        <p:spPr>
          <a:xfrm>
            <a:off x="818063" y="805650"/>
            <a:ext cx="7507875" cy="3532200"/>
          </a:xfrm>
          <a:custGeom>
            <a:rect b="b" l="l" r="r" t="t"/>
            <a:pathLst>
              <a:path extrusionOk="0" h="141288" w="300315">
                <a:moveTo>
                  <a:pt x="121105" y="0"/>
                </a:moveTo>
                <a:lnTo>
                  <a:pt x="0" y="0"/>
                </a:lnTo>
                <a:lnTo>
                  <a:pt x="0" y="141288"/>
                </a:lnTo>
                <a:lnTo>
                  <a:pt x="300315" y="141288"/>
                </a:lnTo>
                <a:lnTo>
                  <a:pt x="300315" y="305"/>
                </a:lnTo>
                <a:lnTo>
                  <a:pt x="179211" y="305"/>
                </a:lnTo>
              </a:path>
            </a:pathLst>
          </a:custGeom>
          <a:noFill/>
          <a:ln cap="flat" cmpd="sng" w="152400">
            <a:solidFill>
              <a:srgbClr val="FFFFFF"/>
            </a:solidFill>
            <a:prstDash val="solid"/>
            <a:miter lim="8000"/>
            <a:headEnd len="med" w="med" type="none"/>
            <a:tailEnd len="med" w="med" type="none"/>
          </a:ln>
        </p:spPr>
      </p:sp>
      <p:sp>
        <p:nvSpPr>
          <p:cNvPr id="11" name="Google Shape;11;p2"/>
          <p:cNvSpPr txBox="1"/>
          <p:nvPr>
            <p:ph type="ctrTitle"/>
          </p:nvPr>
        </p:nvSpPr>
        <p:spPr>
          <a:xfrm>
            <a:off x="2296350" y="1991850"/>
            <a:ext cx="4551300" cy="1159800"/>
          </a:xfrm>
          <a:prstGeom prst="rect">
            <a:avLst/>
          </a:prstGeom>
        </p:spPr>
        <p:txBody>
          <a:bodyPr anchorCtr="0" anchor="ctr" bIns="91425" lIns="91425" spcFirstLastPara="1" rIns="91425" wrap="square" tIns="91425">
            <a:noAutofit/>
          </a:bodyPr>
          <a:lstStyle>
            <a:lvl1pPr lvl="0" algn="ctr">
              <a:spcBef>
                <a:spcPts val="0"/>
              </a:spcBef>
              <a:spcAft>
                <a:spcPts val="0"/>
              </a:spcAft>
              <a:buClr>
                <a:srgbClr val="434343"/>
              </a:buClr>
              <a:buSzPts val="3000"/>
              <a:buNone/>
              <a:defRPr sz="3000">
                <a:solidFill>
                  <a:srgbClr val="434343"/>
                </a:solidFill>
              </a:defRPr>
            </a:lvl1pPr>
            <a:lvl2pPr lvl="1" algn="ctr">
              <a:spcBef>
                <a:spcPts val="0"/>
              </a:spcBef>
              <a:spcAft>
                <a:spcPts val="0"/>
              </a:spcAft>
              <a:buClr>
                <a:srgbClr val="434343"/>
              </a:buClr>
              <a:buSzPts val="3000"/>
              <a:buNone/>
              <a:defRPr sz="3000">
                <a:solidFill>
                  <a:srgbClr val="434343"/>
                </a:solidFill>
              </a:defRPr>
            </a:lvl2pPr>
            <a:lvl3pPr lvl="2" algn="ctr">
              <a:spcBef>
                <a:spcPts val="0"/>
              </a:spcBef>
              <a:spcAft>
                <a:spcPts val="0"/>
              </a:spcAft>
              <a:buClr>
                <a:srgbClr val="434343"/>
              </a:buClr>
              <a:buSzPts val="3000"/>
              <a:buNone/>
              <a:defRPr sz="3000">
                <a:solidFill>
                  <a:srgbClr val="434343"/>
                </a:solidFill>
              </a:defRPr>
            </a:lvl3pPr>
            <a:lvl4pPr lvl="3" algn="ctr">
              <a:spcBef>
                <a:spcPts val="0"/>
              </a:spcBef>
              <a:spcAft>
                <a:spcPts val="0"/>
              </a:spcAft>
              <a:buClr>
                <a:srgbClr val="434343"/>
              </a:buClr>
              <a:buSzPts val="3000"/>
              <a:buNone/>
              <a:defRPr sz="3000">
                <a:solidFill>
                  <a:srgbClr val="434343"/>
                </a:solidFill>
              </a:defRPr>
            </a:lvl4pPr>
            <a:lvl5pPr lvl="4" algn="ctr">
              <a:spcBef>
                <a:spcPts val="0"/>
              </a:spcBef>
              <a:spcAft>
                <a:spcPts val="0"/>
              </a:spcAft>
              <a:buClr>
                <a:srgbClr val="434343"/>
              </a:buClr>
              <a:buSzPts val="3000"/>
              <a:buNone/>
              <a:defRPr sz="3000">
                <a:solidFill>
                  <a:srgbClr val="434343"/>
                </a:solidFill>
              </a:defRPr>
            </a:lvl5pPr>
            <a:lvl6pPr lvl="5" algn="ctr">
              <a:spcBef>
                <a:spcPts val="0"/>
              </a:spcBef>
              <a:spcAft>
                <a:spcPts val="0"/>
              </a:spcAft>
              <a:buClr>
                <a:srgbClr val="434343"/>
              </a:buClr>
              <a:buSzPts val="3000"/>
              <a:buNone/>
              <a:defRPr sz="3000">
                <a:solidFill>
                  <a:srgbClr val="434343"/>
                </a:solidFill>
              </a:defRPr>
            </a:lvl6pPr>
            <a:lvl7pPr lvl="6" algn="ctr">
              <a:spcBef>
                <a:spcPts val="0"/>
              </a:spcBef>
              <a:spcAft>
                <a:spcPts val="0"/>
              </a:spcAft>
              <a:buClr>
                <a:srgbClr val="434343"/>
              </a:buClr>
              <a:buSzPts val="3000"/>
              <a:buNone/>
              <a:defRPr sz="3000">
                <a:solidFill>
                  <a:srgbClr val="434343"/>
                </a:solidFill>
              </a:defRPr>
            </a:lvl7pPr>
            <a:lvl8pPr lvl="7" algn="ctr">
              <a:spcBef>
                <a:spcPts val="0"/>
              </a:spcBef>
              <a:spcAft>
                <a:spcPts val="0"/>
              </a:spcAft>
              <a:buClr>
                <a:srgbClr val="434343"/>
              </a:buClr>
              <a:buSzPts val="3000"/>
              <a:buNone/>
              <a:defRPr sz="3000">
                <a:solidFill>
                  <a:srgbClr val="434343"/>
                </a:solidFill>
              </a:defRPr>
            </a:lvl8pPr>
            <a:lvl9pPr lvl="8" algn="ctr">
              <a:spcBef>
                <a:spcPts val="0"/>
              </a:spcBef>
              <a:spcAft>
                <a:spcPts val="0"/>
              </a:spcAft>
              <a:buClr>
                <a:srgbClr val="434343"/>
              </a:buClr>
              <a:buSzPts val="3000"/>
              <a:buNone/>
              <a:defRPr sz="3000">
                <a:solidFill>
                  <a:srgbClr val="434343"/>
                </a:solidFil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inverse">
  <p:cSld name="BLANK_1">
    <p:bg>
      <p:bgPr>
        <a:solidFill>
          <a:srgbClr val="434343"/>
        </a:solidFill>
      </p:bgPr>
    </p:bg>
    <p:spTree>
      <p:nvGrpSpPr>
        <p:cNvPr id="51" name="Shape 51"/>
        <p:cNvGrpSpPr/>
        <p:nvPr/>
      </p:nvGrpSpPr>
      <p:grpSpPr>
        <a:xfrm>
          <a:off x="0" y="0"/>
          <a:ext cx="0" cy="0"/>
          <a:chOff x="0" y="0"/>
          <a:chExt cx="0" cy="0"/>
        </a:xfrm>
      </p:grpSpPr>
      <p:sp>
        <p:nvSpPr>
          <p:cNvPr id="52" name="Google Shape;52;p11"/>
          <p:cNvSpPr/>
          <p:nvPr/>
        </p:nvSpPr>
        <p:spPr>
          <a:xfrm>
            <a:off x="558125" y="550425"/>
            <a:ext cx="8028198" cy="4042637"/>
          </a:xfrm>
          <a:custGeom>
            <a:rect b="b" l="l" r="r" t="t"/>
            <a:pathLst>
              <a:path extrusionOk="0" h="183798" w="344965">
                <a:moveTo>
                  <a:pt x="144041" y="38"/>
                </a:moveTo>
                <a:lnTo>
                  <a:pt x="0" y="0"/>
                </a:lnTo>
                <a:lnTo>
                  <a:pt x="0" y="183798"/>
                </a:lnTo>
                <a:lnTo>
                  <a:pt x="344965" y="183798"/>
                </a:lnTo>
                <a:lnTo>
                  <a:pt x="344965" y="0"/>
                </a:lnTo>
                <a:lnTo>
                  <a:pt x="202146" y="38"/>
                </a:lnTo>
              </a:path>
            </a:pathLst>
          </a:custGeom>
          <a:noFill/>
          <a:ln cap="flat" cmpd="sng" w="76200">
            <a:solidFill>
              <a:srgbClr val="FFFFFF"/>
            </a:solidFill>
            <a:prstDash val="solid"/>
            <a:miter lim="8000"/>
            <a:headEnd len="med" w="med" type="none"/>
            <a:tailEnd len="med" w="med" type="none"/>
          </a:ln>
        </p:spPr>
      </p:sp>
      <p:sp>
        <p:nvSpPr>
          <p:cNvPr id="53" name="Google Shape;53;p11"/>
          <p:cNvSpPr txBox="1"/>
          <p:nvPr>
            <p:ph idx="12" type="sldNum"/>
          </p:nvPr>
        </p:nvSpPr>
        <p:spPr>
          <a:xfrm>
            <a:off x="-125" y="4593050"/>
            <a:ext cx="9144000" cy="550500"/>
          </a:xfrm>
          <a:prstGeom prst="rect">
            <a:avLst/>
          </a:prstGeom>
        </p:spPr>
        <p:txBody>
          <a:bodyPr anchorCtr="0" anchor="ctr" bIns="91425" lIns="91425" spcFirstLastPara="1" rIns="91425" wrap="square" tIns="91425">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btitle">
  <p:cSld name="TITLE_1">
    <p:bg>
      <p:bgPr>
        <a:solidFill>
          <a:srgbClr val="FF9E00"/>
        </a:solidFill>
      </p:bgPr>
    </p:bg>
    <p:spTree>
      <p:nvGrpSpPr>
        <p:cNvPr id="12" name="Shape 12"/>
        <p:cNvGrpSpPr/>
        <p:nvPr/>
      </p:nvGrpSpPr>
      <p:grpSpPr>
        <a:xfrm>
          <a:off x="0" y="0"/>
          <a:ext cx="0" cy="0"/>
          <a:chOff x="0" y="0"/>
          <a:chExt cx="0" cy="0"/>
        </a:xfrm>
      </p:grpSpPr>
      <p:sp>
        <p:nvSpPr>
          <p:cNvPr id="13" name="Google Shape;13;p3"/>
          <p:cNvSpPr/>
          <p:nvPr/>
        </p:nvSpPr>
        <p:spPr>
          <a:xfrm>
            <a:off x="818063" y="805650"/>
            <a:ext cx="7507875" cy="3532200"/>
          </a:xfrm>
          <a:custGeom>
            <a:rect b="b" l="l" r="r" t="t"/>
            <a:pathLst>
              <a:path extrusionOk="0" h="141288" w="300315">
                <a:moveTo>
                  <a:pt x="121105" y="0"/>
                </a:moveTo>
                <a:lnTo>
                  <a:pt x="0" y="0"/>
                </a:lnTo>
                <a:lnTo>
                  <a:pt x="0" y="141288"/>
                </a:lnTo>
                <a:lnTo>
                  <a:pt x="300315" y="141288"/>
                </a:lnTo>
                <a:lnTo>
                  <a:pt x="300315" y="305"/>
                </a:lnTo>
                <a:lnTo>
                  <a:pt x="179211" y="305"/>
                </a:lnTo>
              </a:path>
            </a:pathLst>
          </a:custGeom>
          <a:noFill/>
          <a:ln cap="flat" cmpd="sng" w="76200">
            <a:solidFill>
              <a:srgbClr val="FFFFFF"/>
            </a:solidFill>
            <a:prstDash val="solid"/>
            <a:miter lim="8000"/>
            <a:headEnd len="med" w="med" type="none"/>
            <a:tailEnd len="med" w="med" type="none"/>
          </a:ln>
        </p:spPr>
      </p:sp>
      <p:sp>
        <p:nvSpPr>
          <p:cNvPr id="14" name="Google Shape;14;p3"/>
          <p:cNvSpPr txBox="1"/>
          <p:nvPr>
            <p:ph type="ctrTitle"/>
          </p:nvPr>
        </p:nvSpPr>
        <p:spPr>
          <a:xfrm>
            <a:off x="1933200" y="2189999"/>
            <a:ext cx="5277600" cy="447600"/>
          </a:xfrm>
          <a:prstGeom prst="rect">
            <a:avLst/>
          </a:prstGeom>
        </p:spPr>
        <p:txBody>
          <a:bodyPr anchorCtr="0" anchor="b" bIns="91425" lIns="91425" spcFirstLastPara="1" rIns="91425" wrap="square" tIns="91425">
            <a:noAutofit/>
          </a:bodyPr>
          <a:lstStyle>
            <a:lvl1pPr lvl="0" rtl="0" algn="ctr">
              <a:spcBef>
                <a:spcPts val="0"/>
              </a:spcBef>
              <a:spcAft>
                <a:spcPts val="0"/>
              </a:spcAft>
              <a:buClr>
                <a:srgbClr val="434343"/>
              </a:buClr>
              <a:buSzPts val="2400"/>
              <a:buNone/>
              <a:defRPr b="0" sz="2400">
                <a:solidFill>
                  <a:srgbClr val="434343"/>
                </a:solidFill>
              </a:defRPr>
            </a:lvl1pPr>
            <a:lvl2pPr lvl="1" rtl="0" algn="ctr">
              <a:spcBef>
                <a:spcPts val="0"/>
              </a:spcBef>
              <a:spcAft>
                <a:spcPts val="0"/>
              </a:spcAft>
              <a:buClr>
                <a:srgbClr val="434343"/>
              </a:buClr>
              <a:buSzPts val="2400"/>
              <a:buNone/>
              <a:defRPr b="0" sz="2400">
                <a:solidFill>
                  <a:srgbClr val="434343"/>
                </a:solidFill>
              </a:defRPr>
            </a:lvl2pPr>
            <a:lvl3pPr lvl="2" rtl="0" algn="ctr">
              <a:spcBef>
                <a:spcPts val="0"/>
              </a:spcBef>
              <a:spcAft>
                <a:spcPts val="0"/>
              </a:spcAft>
              <a:buClr>
                <a:srgbClr val="434343"/>
              </a:buClr>
              <a:buSzPts val="2400"/>
              <a:buNone/>
              <a:defRPr b="0" sz="2400">
                <a:solidFill>
                  <a:srgbClr val="434343"/>
                </a:solidFill>
              </a:defRPr>
            </a:lvl3pPr>
            <a:lvl4pPr lvl="3" rtl="0" algn="ctr">
              <a:spcBef>
                <a:spcPts val="0"/>
              </a:spcBef>
              <a:spcAft>
                <a:spcPts val="0"/>
              </a:spcAft>
              <a:buClr>
                <a:srgbClr val="434343"/>
              </a:buClr>
              <a:buSzPts val="2400"/>
              <a:buNone/>
              <a:defRPr b="0" sz="2400">
                <a:solidFill>
                  <a:srgbClr val="434343"/>
                </a:solidFill>
              </a:defRPr>
            </a:lvl4pPr>
            <a:lvl5pPr lvl="4" rtl="0" algn="ctr">
              <a:spcBef>
                <a:spcPts val="0"/>
              </a:spcBef>
              <a:spcAft>
                <a:spcPts val="0"/>
              </a:spcAft>
              <a:buClr>
                <a:srgbClr val="434343"/>
              </a:buClr>
              <a:buSzPts val="2400"/>
              <a:buNone/>
              <a:defRPr b="0" sz="2400">
                <a:solidFill>
                  <a:srgbClr val="434343"/>
                </a:solidFill>
              </a:defRPr>
            </a:lvl5pPr>
            <a:lvl6pPr lvl="5" rtl="0" algn="ctr">
              <a:spcBef>
                <a:spcPts val="0"/>
              </a:spcBef>
              <a:spcAft>
                <a:spcPts val="0"/>
              </a:spcAft>
              <a:buClr>
                <a:srgbClr val="434343"/>
              </a:buClr>
              <a:buSzPts val="2400"/>
              <a:buNone/>
              <a:defRPr b="0" sz="2400">
                <a:solidFill>
                  <a:srgbClr val="434343"/>
                </a:solidFill>
              </a:defRPr>
            </a:lvl6pPr>
            <a:lvl7pPr lvl="6" rtl="0" algn="ctr">
              <a:spcBef>
                <a:spcPts val="0"/>
              </a:spcBef>
              <a:spcAft>
                <a:spcPts val="0"/>
              </a:spcAft>
              <a:buClr>
                <a:srgbClr val="434343"/>
              </a:buClr>
              <a:buSzPts val="2400"/>
              <a:buNone/>
              <a:defRPr b="0" sz="2400">
                <a:solidFill>
                  <a:srgbClr val="434343"/>
                </a:solidFill>
              </a:defRPr>
            </a:lvl7pPr>
            <a:lvl8pPr lvl="7" rtl="0" algn="ctr">
              <a:spcBef>
                <a:spcPts val="0"/>
              </a:spcBef>
              <a:spcAft>
                <a:spcPts val="0"/>
              </a:spcAft>
              <a:buClr>
                <a:srgbClr val="434343"/>
              </a:buClr>
              <a:buSzPts val="2400"/>
              <a:buNone/>
              <a:defRPr b="0" sz="2400">
                <a:solidFill>
                  <a:srgbClr val="434343"/>
                </a:solidFill>
              </a:defRPr>
            </a:lvl8pPr>
            <a:lvl9pPr lvl="8" rtl="0" algn="ctr">
              <a:spcBef>
                <a:spcPts val="0"/>
              </a:spcBef>
              <a:spcAft>
                <a:spcPts val="0"/>
              </a:spcAft>
              <a:buClr>
                <a:srgbClr val="434343"/>
              </a:buClr>
              <a:buSzPts val="2400"/>
              <a:buNone/>
              <a:defRPr b="0" sz="2400">
                <a:solidFill>
                  <a:srgbClr val="434343"/>
                </a:solidFill>
              </a:defRPr>
            </a:lvl9pPr>
          </a:lstStyle>
          <a:p/>
        </p:txBody>
      </p:sp>
      <p:sp>
        <p:nvSpPr>
          <p:cNvPr id="15" name="Google Shape;15;p3"/>
          <p:cNvSpPr txBox="1"/>
          <p:nvPr>
            <p:ph idx="1" type="subTitle"/>
          </p:nvPr>
        </p:nvSpPr>
        <p:spPr>
          <a:xfrm>
            <a:off x="685800" y="2505901"/>
            <a:ext cx="7772400" cy="447600"/>
          </a:xfrm>
          <a:prstGeom prst="rect">
            <a:avLst/>
          </a:prstGeom>
        </p:spPr>
        <p:txBody>
          <a:bodyPr anchorCtr="0" anchor="t" bIns="91425" lIns="91425" spcFirstLastPara="1" rIns="91425" wrap="square" tIns="91425">
            <a:noAutofit/>
          </a:bodyPr>
          <a:lstStyle>
            <a:lvl1pPr lvl="0" rtl="0" algn="ctr">
              <a:spcBef>
                <a:spcPts val="0"/>
              </a:spcBef>
              <a:spcAft>
                <a:spcPts val="0"/>
              </a:spcAft>
              <a:buClr>
                <a:srgbClr val="FFFFFF"/>
              </a:buClr>
              <a:buSzPts val="1800"/>
              <a:buNone/>
              <a:defRPr sz="1800">
                <a:solidFill>
                  <a:srgbClr val="FFFFFF"/>
                </a:solidFill>
              </a:defRPr>
            </a:lvl1pPr>
            <a:lvl2pPr lvl="1" rtl="0" algn="ctr">
              <a:spcBef>
                <a:spcPts val="0"/>
              </a:spcBef>
              <a:spcAft>
                <a:spcPts val="0"/>
              </a:spcAft>
              <a:buClr>
                <a:srgbClr val="FFFFFF"/>
              </a:buClr>
              <a:buSzPts val="1800"/>
              <a:buNone/>
              <a:defRPr sz="1800">
                <a:solidFill>
                  <a:srgbClr val="FFFFFF"/>
                </a:solidFill>
              </a:defRPr>
            </a:lvl2pPr>
            <a:lvl3pPr lvl="2" rtl="0" algn="ctr">
              <a:spcBef>
                <a:spcPts val="0"/>
              </a:spcBef>
              <a:spcAft>
                <a:spcPts val="0"/>
              </a:spcAft>
              <a:buClr>
                <a:srgbClr val="FFFFFF"/>
              </a:buClr>
              <a:buSzPts val="1800"/>
              <a:buNone/>
              <a:defRPr sz="1800">
                <a:solidFill>
                  <a:srgbClr val="FFFFFF"/>
                </a:solidFill>
              </a:defRPr>
            </a:lvl3pPr>
            <a:lvl4pPr lvl="3" rtl="0" algn="ctr">
              <a:spcBef>
                <a:spcPts val="0"/>
              </a:spcBef>
              <a:spcAft>
                <a:spcPts val="0"/>
              </a:spcAft>
              <a:buClr>
                <a:srgbClr val="FFFFFF"/>
              </a:buClr>
              <a:buSzPts val="1800"/>
              <a:buNone/>
              <a:defRPr>
                <a:solidFill>
                  <a:srgbClr val="FFFFFF"/>
                </a:solidFill>
              </a:defRPr>
            </a:lvl4pPr>
            <a:lvl5pPr lvl="4" rtl="0" algn="ctr">
              <a:spcBef>
                <a:spcPts val="0"/>
              </a:spcBef>
              <a:spcAft>
                <a:spcPts val="0"/>
              </a:spcAft>
              <a:buClr>
                <a:srgbClr val="FFFFFF"/>
              </a:buClr>
              <a:buSzPts val="1800"/>
              <a:buNone/>
              <a:defRPr>
                <a:solidFill>
                  <a:srgbClr val="FFFFFF"/>
                </a:solidFill>
              </a:defRPr>
            </a:lvl5pPr>
            <a:lvl6pPr lvl="5" rtl="0" algn="ctr">
              <a:spcBef>
                <a:spcPts val="0"/>
              </a:spcBef>
              <a:spcAft>
                <a:spcPts val="0"/>
              </a:spcAft>
              <a:buClr>
                <a:srgbClr val="FFFFFF"/>
              </a:buClr>
              <a:buSzPts val="1800"/>
              <a:buNone/>
              <a:defRPr>
                <a:solidFill>
                  <a:srgbClr val="FFFFFF"/>
                </a:solidFill>
              </a:defRPr>
            </a:lvl6pPr>
            <a:lvl7pPr lvl="6" rtl="0" algn="ctr">
              <a:spcBef>
                <a:spcPts val="0"/>
              </a:spcBef>
              <a:spcAft>
                <a:spcPts val="0"/>
              </a:spcAft>
              <a:buClr>
                <a:srgbClr val="FFFFFF"/>
              </a:buClr>
              <a:buSzPts val="1800"/>
              <a:buNone/>
              <a:defRPr>
                <a:solidFill>
                  <a:srgbClr val="FFFFFF"/>
                </a:solidFill>
              </a:defRPr>
            </a:lvl7pPr>
            <a:lvl8pPr lvl="7" rtl="0" algn="ctr">
              <a:spcBef>
                <a:spcPts val="0"/>
              </a:spcBef>
              <a:spcAft>
                <a:spcPts val="0"/>
              </a:spcAft>
              <a:buClr>
                <a:srgbClr val="FFFFFF"/>
              </a:buClr>
              <a:buSzPts val="1800"/>
              <a:buNone/>
              <a:defRPr>
                <a:solidFill>
                  <a:srgbClr val="FFFFFF"/>
                </a:solidFill>
              </a:defRPr>
            </a:lvl8pPr>
            <a:lvl9pPr lvl="8" rtl="0" algn="ctr">
              <a:spcBef>
                <a:spcPts val="0"/>
              </a:spcBef>
              <a:spcAft>
                <a:spcPts val="0"/>
              </a:spcAft>
              <a:buClr>
                <a:srgbClr val="FFFFFF"/>
              </a:buClr>
              <a:buSzPts val="1800"/>
              <a:buNone/>
              <a:defRPr>
                <a:solidFill>
                  <a:srgbClr val="FFFFFF"/>
                </a:solidFill>
              </a:defRPr>
            </a:lvl9pPr>
          </a:lstStyle>
          <a:p/>
        </p:txBody>
      </p:sp>
      <p:sp>
        <p:nvSpPr>
          <p:cNvPr id="16" name="Google Shape;16;p3"/>
          <p:cNvSpPr txBox="1"/>
          <p:nvPr>
            <p:ph idx="12" type="sldNum"/>
          </p:nvPr>
        </p:nvSpPr>
        <p:spPr>
          <a:xfrm>
            <a:off x="-125" y="4337850"/>
            <a:ext cx="9144000" cy="805500"/>
          </a:xfrm>
          <a:prstGeom prst="rect">
            <a:avLst/>
          </a:prstGeom>
        </p:spPr>
        <p:txBody>
          <a:bodyPr anchorCtr="0" anchor="ctr" bIns="91425" lIns="91425" spcFirstLastPara="1" rIns="91425" wrap="square" tIns="91425">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TITLE_1_1">
    <p:bg>
      <p:bgPr>
        <a:solidFill>
          <a:srgbClr val="434343"/>
        </a:solidFill>
      </p:bgPr>
    </p:bg>
    <p:spTree>
      <p:nvGrpSpPr>
        <p:cNvPr id="17" name="Shape 17"/>
        <p:cNvGrpSpPr/>
        <p:nvPr/>
      </p:nvGrpSpPr>
      <p:grpSpPr>
        <a:xfrm>
          <a:off x="0" y="0"/>
          <a:ext cx="0" cy="0"/>
          <a:chOff x="0" y="0"/>
          <a:chExt cx="0" cy="0"/>
        </a:xfrm>
      </p:grpSpPr>
      <p:sp>
        <p:nvSpPr>
          <p:cNvPr id="18" name="Google Shape;18;p4"/>
          <p:cNvSpPr/>
          <p:nvPr/>
        </p:nvSpPr>
        <p:spPr>
          <a:xfrm>
            <a:off x="818063" y="805650"/>
            <a:ext cx="7507875" cy="3532200"/>
          </a:xfrm>
          <a:custGeom>
            <a:rect b="b" l="l" r="r" t="t"/>
            <a:pathLst>
              <a:path extrusionOk="0" h="141288" w="300315">
                <a:moveTo>
                  <a:pt x="121105" y="0"/>
                </a:moveTo>
                <a:lnTo>
                  <a:pt x="0" y="0"/>
                </a:lnTo>
                <a:lnTo>
                  <a:pt x="0" y="141288"/>
                </a:lnTo>
                <a:lnTo>
                  <a:pt x="300315" y="141288"/>
                </a:lnTo>
                <a:lnTo>
                  <a:pt x="300315" y="305"/>
                </a:lnTo>
                <a:lnTo>
                  <a:pt x="179211" y="305"/>
                </a:lnTo>
              </a:path>
            </a:pathLst>
          </a:custGeom>
          <a:noFill/>
          <a:ln cap="flat" cmpd="sng" w="76200">
            <a:solidFill>
              <a:srgbClr val="FF9E00"/>
            </a:solidFill>
            <a:prstDash val="solid"/>
            <a:miter lim="8000"/>
            <a:headEnd len="med" w="med" type="none"/>
            <a:tailEnd len="med" w="med" type="none"/>
          </a:ln>
        </p:spPr>
      </p:sp>
      <p:sp>
        <p:nvSpPr>
          <p:cNvPr id="19" name="Google Shape;19;p4"/>
          <p:cNvSpPr txBox="1"/>
          <p:nvPr>
            <p:ph idx="1" type="body"/>
          </p:nvPr>
        </p:nvSpPr>
        <p:spPr>
          <a:xfrm>
            <a:off x="2037600" y="2161800"/>
            <a:ext cx="5068800" cy="819900"/>
          </a:xfrm>
          <a:prstGeom prst="rect">
            <a:avLst/>
          </a:prstGeom>
        </p:spPr>
        <p:txBody>
          <a:bodyPr anchorCtr="0" anchor="ctr" bIns="91425" lIns="91425" spcFirstLastPara="1" rIns="91425" wrap="square" tIns="91425">
            <a:noAutofit/>
          </a:bodyPr>
          <a:lstStyle>
            <a:lvl1pPr indent="-342900" lvl="0" marL="457200" rtl="0" algn="ctr">
              <a:spcBef>
                <a:spcPts val="600"/>
              </a:spcBef>
              <a:spcAft>
                <a:spcPts val="0"/>
              </a:spcAft>
              <a:buSzPts val="1800"/>
              <a:buChar char="⊡"/>
              <a:defRPr i="1" sz="1800">
                <a:solidFill>
                  <a:srgbClr val="CCCCCC"/>
                </a:solidFill>
              </a:defRPr>
            </a:lvl1pPr>
            <a:lvl2pPr indent="-342900" lvl="1" marL="914400" rtl="0" algn="ctr">
              <a:spcBef>
                <a:spcPts val="0"/>
              </a:spcBef>
              <a:spcAft>
                <a:spcPts val="0"/>
              </a:spcAft>
              <a:buSzPts val="1800"/>
              <a:buChar char="□"/>
              <a:defRPr i="1" sz="1800">
                <a:solidFill>
                  <a:srgbClr val="CCCCCC"/>
                </a:solidFill>
              </a:defRPr>
            </a:lvl2pPr>
            <a:lvl3pPr indent="-342900" lvl="2" marL="1371600" rtl="0" algn="ctr">
              <a:spcBef>
                <a:spcPts val="0"/>
              </a:spcBef>
              <a:spcAft>
                <a:spcPts val="0"/>
              </a:spcAft>
              <a:buSzPts val="1800"/>
              <a:buChar char="■"/>
              <a:defRPr i="1" sz="1800">
                <a:solidFill>
                  <a:srgbClr val="CCCCCC"/>
                </a:solidFill>
              </a:defRPr>
            </a:lvl3pPr>
            <a:lvl4pPr indent="-342900" lvl="3" marL="1828800" rtl="0" algn="ctr">
              <a:spcBef>
                <a:spcPts val="0"/>
              </a:spcBef>
              <a:spcAft>
                <a:spcPts val="0"/>
              </a:spcAft>
              <a:buSzPts val="1800"/>
              <a:buChar char="●"/>
              <a:defRPr i="1">
                <a:solidFill>
                  <a:srgbClr val="CCCCCC"/>
                </a:solidFill>
              </a:defRPr>
            </a:lvl4pPr>
            <a:lvl5pPr indent="-342900" lvl="4" marL="2286000" rtl="0" algn="ctr">
              <a:spcBef>
                <a:spcPts val="0"/>
              </a:spcBef>
              <a:spcAft>
                <a:spcPts val="0"/>
              </a:spcAft>
              <a:buSzPts val="1800"/>
              <a:buChar char="○"/>
              <a:defRPr i="1">
                <a:solidFill>
                  <a:srgbClr val="CCCCCC"/>
                </a:solidFill>
              </a:defRPr>
            </a:lvl5pPr>
            <a:lvl6pPr indent="-342900" lvl="5" marL="2743200" rtl="0" algn="ctr">
              <a:spcBef>
                <a:spcPts val="0"/>
              </a:spcBef>
              <a:spcAft>
                <a:spcPts val="0"/>
              </a:spcAft>
              <a:buClr>
                <a:srgbClr val="CCCCCC"/>
              </a:buClr>
              <a:buSzPts val="1800"/>
              <a:buChar char="■"/>
              <a:defRPr i="1">
                <a:solidFill>
                  <a:srgbClr val="CCCCCC"/>
                </a:solidFill>
              </a:defRPr>
            </a:lvl6pPr>
            <a:lvl7pPr indent="-342900" lvl="6" marL="3200400" rtl="0" algn="ctr">
              <a:spcBef>
                <a:spcPts val="0"/>
              </a:spcBef>
              <a:spcAft>
                <a:spcPts val="0"/>
              </a:spcAft>
              <a:buClr>
                <a:srgbClr val="CCCCCC"/>
              </a:buClr>
              <a:buSzPts val="1800"/>
              <a:buChar char="●"/>
              <a:defRPr i="1">
                <a:solidFill>
                  <a:srgbClr val="CCCCCC"/>
                </a:solidFill>
              </a:defRPr>
            </a:lvl7pPr>
            <a:lvl8pPr indent="-342900" lvl="7" marL="3657600" rtl="0" algn="ctr">
              <a:spcBef>
                <a:spcPts val="0"/>
              </a:spcBef>
              <a:spcAft>
                <a:spcPts val="0"/>
              </a:spcAft>
              <a:buClr>
                <a:srgbClr val="CCCCCC"/>
              </a:buClr>
              <a:buSzPts val="1800"/>
              <a:buChar char="○"/>
              <a:defRPr i="1">
                <a:solidFill>
                  <a:srgbClr val="CCCCCC"/>
                </a:solidFill>
              </a:defRPr>
            </a:lvl8pPr>
            <a:lvl9pPr indent="-342900" lvl="8" marL="4114800" algn="ctr">
              <a:spcBef>
                <a:spcPts val="0"/>
              </a:spcBef>
              <a:spcAft>
                <a:spcPts val="0"/>
              </a:spcAft>
              <a:buClr>
                <a:srgbClr val="CCCCCC"/>
              </a:buClr>
              <a:buSzPts val="1800"/>
              <a:buChar char="■"/>
              <a:defRPr i="1">
                <a:solidFill>
                  <a:srgbClr val="CCCCCC"/>
                </a:solidFill>
              </a:defRPr>
            </a:lvl9pPr>
          </a:lstStyle>
          <a:p/>
        </p:txBody>
      </p:sp>
      <p:sp>
        <p:nvSpPr>
          <p:cNvPr id="20" name="Google Shape;20;p4"/>
          <p:cNvSpPr txBox="1"/>
          <p:nvPr/>
        </p:nvSpPr>
        <p:spPr>
          <a:xfrm>
            <a:off x="3853200" y="293593"/>
            <a:ext cx="1437600" cy="653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9600">
                <a:solidFill>
                  <a:srgbClr val="FF9E00"/>
                </a:solidFill>
                <a:latin typeface="Montserrat"/>
                <a:ea typeface="Montserrat"/>
                <a:cs typeface="Montserrat"/>
                <a:sym typeface="Montserrat"/>
              </a:rPr>
              <a:t>“</a:t>
            </a:r>
            <a:endParaRPr sz="9600">
              <a:solidFill>
                <a:srgbClr val="FF9E00"/>
              </a:solidFill>
              <a:latin typeface="Montserrat"/>
              <a:ea typeface="Montserrat"/>
              <a:cs typeface="Montserrat"/>
              <a:sym typeface="Montserrat"/>
            </a:endParaRPr>
          </a:p>
        </p:txBody>
      </p:sp>
      <p:sp>
        <p:nvSpPr>
          <p:cNvPr id="21" name="Google Shape;21;p4"/>
          <p:cNvSpPr txBox="1"/>
          <p:nvPr>
            <p:ph idx="12" type="sldNum"/>
          </p:nvPr>
        </p:nvSpPr>
        <p:spPr>
          <a:xfrm>
            <a:off x="-125" y="4337850"/>
            <a:ext cx="9144000" cy="8055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1 column" type="tx">
  <p:cSld name="TITLE_AND_BODY">
    <p:spTree>
      <p:nvGrpSpPr>
        <p:cNvPr id="22" name="Shape 22"/>
        <p:cNvGrpSpPr/>
        <p:nvPr/>
      </p:nvGrpSpPr>
      <p:grpSpPr>
        <a:xfrm>
          <a:off x="0" y="0"/>
          <a:ext cx="0" cy="0"/>
          <a:chOff x="0" y="0"/>
          <a:chExt cx="0" cy="0"/>
        </a:xfrm>
      </p:grpSpPr>
      <p:sp>
        <p:nvSpPr>
          <p:cNvPr id="23" name="Google Shape;23;p5"/>
          <p:cNvSpPr/>
          <p:nvPr/>
        </p:nvSpPr>
        <p:spPr>
          <a:xfrm>
            <a:off x="259950" y="274275"/>
            <a:ext cx="8624125" cy="4594950"/>
          </a:xfrm>
          <a:custGeom>
            <a:rect b="b" l="l" r="r" t="t"/>
            <a:pathLst>
              <a:path extrusionOk="0" h="183798" w="344965">
                <a:moveTo>
                  <a:pt x="114070" y="38"/>
                </a:moveTo>
                <a:lnTo>
                  <a:pt x="0" y="0"/>
                </a:lnTo>
                <a:lnTo>
                  <a:pt x="0" y="183798"/>
                </a:lnTo>
                <a:lnTo>
                  <a:pt x="344965" y="183798"/>
                </a:lnTo>
                <a:lnTo>
                  <a:pt x="344965" y="0"/>
                </a:lnTo>
                <a:lnTo>
                  <a:pt x="231506" y="0"/>
                </a:lnTo>
              </a:path>
            </a:pathLst>
          </a:custGeom>
          <a:noFill/>
          <a:ln cap="flat" cmpd="sng" w="76200">
            <a:solidFill>
              <a:srgbClr val="FF9E00"/>
            </a:solidFill>
            <a:prstDash val="solid"/>
            <a:miter lim="8000"/>
            <a:headEnd len="med" w="med" type="none"/>
            <a:tailEnd len="med" w="med" type="none"/>
          </a:ln>
        </p:spPr>
      </p:sp>
      <p:sp>
        <p:nvSpPr>
          <p:cNvPr id="24" name="Google Shape;24;p5"/>
          <p:cNvSpPr txBox="1"/>
          <p:nvPr>
            <p:ph type="title"/>
          </p:nvPr>
        </p:nvSpPr>
        <p:spPr>
          <a:xfrm>
            <a:off x="3241650" y="91566"/>
            <a:ext cx="2660700" cy="733800"/>
          </a:xfrm>
          <a:prstGeom prst="rect">
            <a:avLst/>
          </a:prstGeom>
        </p:spPr>
        <p:txBody>
          <a:bodyPr anchorCtr="0" anchor="t" bIns="91425" lIns="91425" spcFirstLastPara="1" rIns="91425" wrap="square" tIns="91425">
            <a:noAutofit/>
          </a:bodyPr>
          <a:lstStyle>
            <a:lvl1pPr lvl="0">
              <a:spcBef>
                <a:spcPts val="0"/>
              </a:spcBef>
              <a:spcAft>
                <a:spcPts val="0"/>
              </a:spcAft>
              <a:buSzPts val="1200"/>
              <a:buNone/>
              <a:defRPr/>
            </a:lvl1pPr>
            <a:lvl2pPr lvl="1">
              <a:spcBef>
                <a:spcPts val="0"/>
              </a:spcBef>
              <a:spcAft>
                <a:spcPts val="0"/>
              </a:spcAft>
              <a:buSzPts val="1200"/>
              <a:buNone/>
              <a:defRPr/>
            </a:lvl2pPr>
            <a:lvl3pPr lvl="2">
              <a:spcBef>
                <a:spcPts val="0"/>
              </a:spcBef>
              <a:spcAft>
                <a:spcPts val="0"/>
              </a:spcAft>
              <a:buSzPts val="1200"/>
              <a:buNone/>
              <a:defRPr/>
            </a:lvl3pPr>
            <a:lvl4pPr lvl="3">
              <a:spcBef>
                <a:spcPts val="0"/>
              </a:spcBef>
              <a:spcAft>
                <a:spcPts val="0"/>
              </a:spcAft>
              <a:buSzPts val="1200"/>
              <a:buNone/>
              <a:defRPr/>
            </a:lvl4pPr>
            <a:lvl5pPr lvl="4">
              <a:spcBef>
                <a:spcPts val="0"/>
              </a:spcBef>
              <a:spcAft>
                <a:spcPts val="0"/>
              </a:spcAft>
              <a:buSzPts val="1200"/>
              <a:buNone/>
              <a:defRPr/>
            </a:lvl5pPr>
            <a:lvl6pPr lvl="5">
              <a:spcBef>
                <a:spcPts val="0"/>
              </a:spcBef>
              <a:spcAft>
                <a:spcPts val="0"/>
              </a:spcAft>
              <a:buSzPts val="1200"/>
              <a:buNone/>
              <a:defRPr/>
            </a:lvl6pPr>
            <a:lvl7pPr lvl="6">
              <a:spcBef>
                <a:spcPts val="0"/>
              </a:spcBef>
              <a:spcAft>
                <a:spcPts val="0"/>
              </a:spcAft>
              <a:buSzPts val="1200"/>
              <a:buNone/>
              <a:defRPr/>
            </a:lvl7pPr>
            <a:lvl8pPr lvl="7">
              <a:spcBef>
                <a:spcPts val="0"/>
              </a:spcBef>
              <a:spcAft>
                <a:spcPts val="0"/>
              </a:spcAft>
              <a:buSzPts val="1200"/>
              <a:buNone/>
              <a:defRPr/>
            </a:lvl8pPr>
            <a:lvl9pPr lvl="8">
              <a:spcBef>
                <a:spcPts val="0"/>
              </a:spcBef>
              <a:spcAft>
                <a:spcPts val="0"/>
              </a:spcAft>
              <a:buSzPts val="1200"/>
              <a:buNone/>
              <a:defRPr/>
            </a:lvl9pPr>
          </a:lstStyle>
          <a:p/>
        </p:txBody>
      </p:sp>
      <p:sp>
        <p:nvSpPr>
          <p:cNvPr id="25" name="Google Shape;25;p5"/>
          <p:cNvSpPr txBox="1"/>
          <p:nvPr>
            <p:ph idx="1" type="body"/>
          </p:nvPr>
        </p:nvSpPr>
        <p:spPr>
          <a:xfrm>
            <a:off x="916650" y="950850"/>
            <a:ext cx="7310700" cy="3241800"/>
          </a:xfrm>
          <a:prstGeom prst="rect">
            <a:avLst/>
          </a:prstGeom>
        </p:spPr>
        <p:txBody>
          <a:bodyPr anchorCtr="0" anchor="t" bIns="91425" lIns="91425" spcFirstLastPara="1" rIns="91425" wrap="square" tIns="91425">
            <a:noAutofit/>
          </a:bodyPr>
          <a:lstStyle>
            <a:lvl1pPr indent="-381000" lvl="0" marL="457200">
              <a:spcBef>
                <a:spcPts val="600"/>
              </a:spcBef>
              <a:spcAft>
                <a:spcPts val="0"/>
              </a:spcAft>
              <a:buSzPts val="2400"/>
              <a:buChar char="⊡"/>
              <a:defRPr sz="2400"/>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81000" lvl="3" marL="1828800">
              <a:spcBef>
                <a:spcPts val="0"/>
              </a:spcBef>
              <a:spcAft>
                <a:spcPts val="0"/>
              </a:spcAft>
              <a:buSzPts val="2400"/>
              <a:buChar char="●"/>
              <a:defRPr sz="2400"/>
            </a:lvl4pPr>
            <a:lvl5pPr indent="-381000" lvl="4" marL="2286000">
              <a:spcBef>
                <a:spcPts val="0"/>
              </a:spcBef>
              <a:spcAft>
                <a:spcPts val="0"/>
              </a:spcAft>
              <a:buSzPts val="2400"/>
              <a:buChar char="○"/>
              <a:defRPr sz="2400"/>
            </a:lvl5pPr>
            <a:lvl6pPr indent="-381000" lvl="5" marL="2743200">
              <a:spcBef>
                <a:spcPts val="0"/>
              </a:spcBef>
              <a:spcAft>
                <a:spcPts val="0"/>
              </a:spcAft>
              <a:buSzPts val="2400"/>
              <a:buChar char="■"/>
              <a:defRPr sz="2400"/>
            </a:lvl6pPr>
            <a:lvl7pPr indent="-381000" lvl="6" marL="3200400">
              <a:spcBef>
                <a:spcPts val="0"/>
              </a:spcBef>
              <a:spcAft>
                <a:spcPts val="0"/>
              </a:spcAft>
              <a:buSzPts val="2400"/>
              <a:buChar char="●"/>
              <a:defRPr sz="2400"/>
            </a:lvl7pPr>
            <a:lvl8pPr indent="-381000" lvl="7" marL="3657600">
              <a:spcBef>
                <a:spcPts val="0"/>
              </a:spcBef>
              <a:spcAft>
                <a:spcPts val="0"/>
              </a:spcAft>
              <a:buSzPts val="2400"/>
              <a:buChar char="○"/>
              <a:defRPr sz="2400"/>
            </a:lvl8pPr>
            <a:lvl9pPr indent="-381000" lvl="8" marL="4114800">
              <a:spcBef>
                <a:spcPts val="0"/>
              </a:spcBef>
              <a:spcAft>
                <a:spcPts val="0"/>
              </a:spcAft>
              <a:buSzPts val="2400"/>
              <a:buChar char="■"/>
              <a:defRPr sz="2400"/>
            </a:lvl9pPr>
          </a:lstStyle>
          <a:p/>
        </p:txBody>
      </p:sp>
      <p:sp>
        <p:nvSpPr>
          <p:cNvPr id="26" name="Google Shape;26;p5"/>
          <p:cNvSpPr txBox="1"/>
          <p:nvPr>
            <p:ph idx="12" type="sldNum"/>
          </p:nvPr>
        </p:nvSpPr>
        <p:spPr>
          <a:xfrm>
            <a:off x="-125" y="4869225"/>
            <a:ext cx="9144000" cy="2742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2 columns" type="twoColTx">
  <p:cSld name="TITLE_AND_TWO_COLUMNS">
    <p:spTree>
      <p:nvGrpSpPr>
        <p:cNvPr id="27" name="Shape 27"/>
        <p:cNvGrpSpPr/>
        <p:nvPr/>
      </p:nvGrpSpPr>
      <p:grpSpPr>
        <a:xfrm>
          <a:off x="0" y="0"/>
          <a:ext cx="0" cy="0"/>
          <a:chOff x="0" y="0"/>
          <a:chExt cx="0" cy="0"/>
        </a:xfrm>
      </p:grpSpPr>
      <p:sp>
        <p:nvSpPr>
          <p:cNvPr id="28" name="Google Shape;28;p6"/>
          <p:cNvSpPr/>
          <p:nvPr/>
        </p:nvSpPr>
        <p:spPr>
          <a:xfrm>
            <a:off x="259950" y="274275"/>
            <a:ext cx="8624125" cy="4594950"/>
          </a:xfrm>
          <a:custGeom>
            <a:rect b="b" l="l" r="r" t="t"/>
            <a:pathLst>
              <a:path extrusionOk="0" h="183798" w="344965">
                <a:moveTo>
                  <a:pt x="114070" y="38"/>
                </a:moveTo>
                <a:lnTo>
                  <a:pt x="0" y="0"/>
                </a:lnTo>
                <a:lnTo>
                  <a:pt x="0" y="183798"/>
                </a:lnTo>
                <a:lnTo>
                  <a:pt x="344965" y="183798"/>
                </a:lnTo>
                <a:lnTo>
                  <a:pt x="344965" y="0"/>
                </a:lnTo>
                <a:lnTo>
                  <a:pt x="231506" y="0"/>
                </a:lnTo>
              </a:path>
            </a:pathLst>
          </a:custGeom>
          <a:noFill/>
          <a:ln cap="flat" cmpd="sng" w="76200">
            <a:solidFill>
              <a:srgbClr val="FF9E00"/>
            </a:solidFill>
            <a:prstDash val="solid"/>
            <a:miter lim="8000"/>
            <a:headEnd len="med" w="med" type="none"/>
            <a:tailEnd len="med" w="med" type="none"/>
          </a:ln>
        </p:spPr>
      </p:sp>
      <p:sp>
        <p:nvSpPr>
          <p:cNvPr id="29" name="Google Shape;29;p6"/>
          <p:cNvSpPr txBox="1"/>
          <p:nvPr>
            <p:ph type="title"/>
          </p:nvPr>
        </p:nvSpPr>
        <p:spPr>
          <a:xfrm>
            <a:off x="3241650" y="91566"/>
            <a:ext cx="2660700" cy="733800"/>
          </a:xfrm>
          <a:prstGeom prst="rect">
            <a:avLst/>
          </a:prstGeom>
        </p:spPr>
        <p:txBody>
          <a:bodyPr anchorCtr="0" anchor="t" bIns="91425" lIns="91425" spcFirstLastPara="1" rIns="91425" wrap="square" tIns="91425">
            <a:noAutofit/>
          </a:bodyPr>
          <a:lstStyle>
            <a:lvl1pPr lvl="0">
              <a:spcBef>
                <a:spcPts val="0"/>
              </a:spcBef>
              <a:spcAft>
                <a:spcPts val="0"/>
              </a:spcAft>
              <a:buSzPts val="1200"/>
              <a:buNone/>
              <a:defRPr/>
            </a:lvl1pPr>
            <a:lvl2pPr lvl="1">
              <a:spcBef>
                <a:spcPts val="0"/>
              </a:spcBef>
              <a:spcAft>
                <a:spcPts val="0"/>
              </a:spcAft>
              <a:buSzPts val="1200"/>
              <a:buNone/>
              <a:defRPr/>
            </a:lvl2pPr>
            <a:lvl3pPr lvl="2">
              <a:spcBef>
                <a:spcPts val="0"/>
              </a:spcBef>
              <a:spcAft>
                <a:spcPts val="0"/>
              </a:spcAft>
              <a:buSzPts val="1200"/>
              <a:buNone/>
              <a:defRPr/>
            </a:lvl3pPr>
            <a:lvl4pPr lvl="3">
              <a:spcBef>
                <a:spcPts val="0"/>
              </a:spcBef>
              <a:spcAft>
                <a:spcPts val="0"/>
              </a:spcAft>
              <a:buSzPts val="1200"/>
              <a:buNone/>
              <a:defRPr/>
            </a:lvl4pPr>
            <a:lvl5pPr lvl="4">
              <a:spcBef>
                <a:spcPts val="0"/>
              </a:spcBef>
              <a:spcAft>
                <a:spcPts val="0"/>
              </a:spcAft>
              <a:buSzPts val="1200"/>
              <a:buNone/>
              <a:defRPr/>
            </a:lvl5pPr>
            <a:lvl6pPr lvl="5">
              <a:spcBef>
                <a:spcPts val="0"/>
              </a:spcBef>
              <a:spcAft>
                <a:spcPts val="0"/>
              </a:spcAft>
              <a:buSzPts val="1200"/>
              <a:buNone/>
              <a:defRPr/>
            </a:lvl6pPr>
            <a:lvl7pPr lvl="6">
              <a:spcBef>
                <a:spcPts val="0"/>
              </a:spcBef>
              <a:spcAft>
                <a:spcPts val="0"/>
              </a:spcAft>
              <a:buSzPts val="1200"/>
              <a:buNone/>
              <a:defRPr/>
            </a:lvl7pPr>
            <a:lvl8pPr lvl="7">
              <a:spcBef>
                <a:spcPts val="0"/>
              </a:spcBef>
              <a:spcAft>
                <a:spcPts val="0"/>
              </a:spcAft>
              <a:buSzPts val="1200"/>
              <a:buNone/>
              <a:defRPr/>
            </a:lvl8pPr>
            <a:lvl9pPr lvl="8">
              <a:spcBef>
                <a:spcPts val="0"/>
              </a:spcBef>
              <a:spcAft>
                <a:spcPts val="0"/>
              </a:spcAft>
              <a:buSzPts val="1200"/>
              <a:buNone/>
              <a:defRPr/>
            </a:lvl9pPr>
          </a:lstStyle>
          <a:p/>
        </p:txBody>
      </p:sp>
      <p:sp>
        <p:nvSpPr>
          <p:cNvPr id="30" name="Google Shape;30;p6"/>
          <p:cNvSpPr txBox="1"/>
          <p:nvPr>
            <p:ph idx="1" type="body"/>
          </p:nvPr>
        </p:nvSpPr>
        <p:spPr>
          <a:xfrm>
            <a:off x="840975" y="956004"/>
            <a:ext cx="3621900" cy="2965500"/>
          </a:xfrm>
          <a:prstGeom prst="rect">
            <a:avLst/>
          </a:prstGeom>
        </p:spPr>
        <p:txBody>
          <a:bodyPr anchorCtr="0" anchor="t" bIns="91425" lIns="91425" spcFirstLastPara="1" rIns="91425" wrap="square" tIns="91425">
            <a:noAutofit/>
          </a:bodyPr>
          <a:lstStyle>
            <a:lvl1pPr indent="-355600" lvl="0" marL="457200">
              <a:spcBef>
                <a:spcPts val="600"/>
              </a:spcBef>
              <a:spcAft>
                <a:spcPts val="0"/>
              </a:spcAft>
              <a:buSzPts val="2000"/>
              <a:buChar char="⊡"/>
              <a:defRPr sz="2000"/>
            </a:lvl1pPr>
            <a:lvl2pPr indent="-355600" lvl="1" marL="914400">
              <a:spcBef>
                <a:spcPts val="0"/>
              </a:spcBef>
              <a:spcAft>
                <a:spcPts val="0"/>
              </a:spcAft>
              <a:buSzPts val="2000"/>
              <a:buChar char="□"/>
              <a:defRPr sz="2000"/>
            </a:lvl2pPr>
            <a:lvl3pPr indent="-355600" lvl="2" marL="1371600">
              <a:spcBef>
                <a:spcPts val="0"/>
              </a:spcBef>
              <a:spcAft>
                <a:spcPts val="0"/>
              </a:spcAft>
              <a:buSzPts val="2000"/>
              <a:buChar char="■"/>
              <a:defRPr sz="2000"/>
            </a:lvl3pPr>
            <a:lvl4pPr indent="-355600" lvl="3" marL="1828800">
              <a:spcBef>
                <a:spcPts val="0"/>
              </a:spcBef>
              <a:spcAft>
                <a:spcPts val="0"/>
              </a:spcAft>
              <a:buSzPts val="2000"/>
              <a:buChar char="●"/>
              <a:defRPr sz="2000"/>
            </a:lvl4pPr>
            <a:lvl5pPr indent="-355600" lvl="4" marL="2286000">
              <a:spcBef>
                <a:spcPts val="0"/>
              </a:spcBef>
              <a:spcAft>
                <a:spcPts val="0"/>
              </a:spcAft>
              <a:buSzPts val="2000"/>
              <a:buChar char="○"/>
              <a:defRPr sz="2000"/>
            </a:lvl5pPr>
            <a:lvl6pPr indent="-355600" lvl="5" marL="2743200">
              <a:spcBef>
                <a:spcPts val="0"/>
              </a:spcBef>
              <a:spcAft>
                <a:spcPts val="0"/>
              </a:spcAft>
              <a:buSzPts val="2000"/>
              <a:buChar char="■"/>
              <a:defRPr sz="2000"/>
            </a:lvl6pPr>
            <a:lvl7pPr indent="-355600" lvl="6" marL="3200400">
              <a:spcBef>
                <a:spcPts val="0"/>
              </a:spcBef>
              <a:spcAft>
                <a:spcPts val="0"/>
              </a:spcAft>
              <a:buSzPts val="2000"/>
              <a:buChar char="●"/>
              <a:defRPr sz="2000"/>
            </a:lvl7pPr>
            <a:lvl8pPr indent="-355600" lvl="7" marL="3657600">
              <a:spcBef>
                <a:spcPts val="0"/>
              </a:spcBef>
              <a:spcAft>
                <a:spcPts val="0"/>
              </a:spcAft>
              <a:buSzPts val="2000"/>
              <a:buChar char="○"/>
              <a:defRPr sz="2000"/>
            </a:lvl8pPr>
            <a:lvl9pPr indent="-355600" lvl="8" marL="4114800">
              <a:spcBef>
                <a:spcPts val="0"/>
              </a:spcBef>
              <a:spcAft>
                <a:spcPts val="0"/>
              </a:spcAft>
              <a:buSzPts val="2000"/>
              <a:buChar char="■"/>
              <a:defRPr sz="2000"/>
            </a:lvl9pPr>
          </a:lstStyle>
          <a:p/>
        </p:txBody>
      </p:sp>
      <p:sp>
        <p:nvSpPr>
          <p:cNvPr id="31" name="Google Shape;31;p6"/>
          <p:cNvSpPr txBox="1"/>
          <p:nvPr>
            <p:ph idx="2" type="body"/>
          </p:nvPr>
        </p:nvSpPr>
        <p:spPr>
          <a:xfrm>
            <a:off x="4681053" y="956004"/>
            <a:ext cx="3621900" cy="2965500"/>
          </a:xfrm>
          <a:prstGeom prst="rect">
            <a:avLst/>
          </a:prstGeom>
        </p:spPr>
        <p:txBody>
          <a:bodyPr anchorCtr="0" anchor="t" bIns="91425" lIns="91425" spcFirstLastPara="1" rIns="91425" wrap="square" tIns="91425">
            <a:noAutofit/>
          </a:bodyPr>
          <a:lstStyle>
            <a:lvl1pPr indent="-355600" lvl="0" marL="457200">
              <a:spcBef>
                <a:spcPts val="600"/>
              </a:spcBef>
              <a:spcAft>
                <a:spcPts val="0"/>
              </a:spcAft>
              <a:buSzPts val="2000"/>
              <a:buChar char="⊡"/>
              <a:defRPr sz="2000"/>
            </a:lvl1pPr>
            <a:lvl2pPr indent="-355600" lvl="1" marL="914400">
              <a:spcBef>
                <a:spcPts val="0"/>
              </a:spcBef>
              <a:spcAft>
                <a:spcPts val="0"/>
              </a:spcAft>
              <a:buSzPts val="2000"/>
              <a:buChar char="□"/>
              <a:defRPr sz="2000"/>
            </a:lvl2pPr>
            <a:lvl3pPr indent="-355600" lvl="2" marL="1371600">
              <a:spcBef>
                <a:spcPts val="0"/>
              </a:spcBef>
              <a:spcAft>
                <a:spcPts val="0"/>
              </a:spcAft>
              <a:buSzPts val="2000"/>
              <a:buChar char="■"/>
              <a:defRPr sz="2000"/>
            </a:lvl3pPr>
            <a:lvl4pPr indent="-355600" lvl="3" marL="1828800">
              <a:spcBef>
                <a:spcPts val="0"/>
              </a:spcBef>
              <a:spcAft>
                <a:spcPts val="0"/>
              </a:spcAft>
              <a:buSzPts val="2000"/>
              <a:buChar char="●"/>
              <a:defRPr sz="2000"/>
            </a:lvl4pPr>
            <a:lvl5pPr indent="-355600" lvl="4" marL="2286000">
              <a:spcBef>
                <a:spcPts val="0"/>
              </a:spcBef>
              <a:spcAft>
                <a:spcPts val="0"/>
              </a:spcAft>
              <a:buSzPts val="2000"/>
              <a:buChar char="○"/>
              <a:defRPr sz="2000"/>
            </a:lvl5pPr>
            <a:lvl6pPr indent="-355600" lvl="5" marL="2743200">
              <a:spcBef>
                <a:spcPts val="0"/>
              </a:spcBef>
              <a:spcAft>
                <a:spcPts val="0"/>
              </a:spcAft>
              <a:buSzPts val="2000"/>
              <a:buChar char="■"/>
              <a:defRPr sz="2000"/>
            </a:lvl6pPr>
            <a:lvl7pPr indent="-355600" lvl="6" marL="3200400">
              <a:spcBef>
                <a:spcPts val="0"/>
              </a:spcBef>
              <a:spcAft>
                <a:spcPts val="0"/>
              </a:spcAft>
              <a:buSzPts val="2000"/>
              <a:buChar char="●"/>
              <a:defRPr sz="2000"/>
            </a:lvl7pPr>
            <a:lvl8pPr indent="-355600" lvl="7" marL="3657600">
              <a:spcBef>
                <a:spcPts val="0"/>
              </a:spcBef>
              <a:spcAft>
                <a:spcPts val="0"/>
              </a:spcAft>
              <a:buSzPts val="2000"/>
              <a:buChar char="○"/>
              <a:defRPr sz="2000"/>
            </a:lvl8pPr>
            <a:lvl9pPr indent="-355600" lvl="8" marL="4114800">
              <a:spcBef>
                <a:spcPts val="0"/>
              </a:spcBef>
              <a:spcAft>
                <a:spcPts val="0"/>
              </a:spcAft>
              <a:buSzPts val="2000"/>
              <a:buChar char="■"/>
              <a:defRPr sz="2000"/>
            </a:lvl9pPr>
          </a:lstStyle>
          <a:p/>
        </p:txBody>
      </p:sp>
      <p:sp>
        <p:nvSpPr>
          <p:cNvPr id="32" name="Google Shape;32;p6"/>
          <p:cNvSpPr txBox="1"/>
          <p:nvPr>
            <p:ph idx="12" type="sldNum"/>
          </p:nvPr>
        </p:nvSpPr>
        <p:spPr>
          <a:xfrm>
            <a:off x="-125" y="4869225"/>
            <a:ext cx="9144000" cy="2742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3 columns">
  <p:cSld name="TITLE_AND_TWO_COLUMNS_1">
    <p:spTree>
      <p:nvGrpSpPr>
        <p:cNvPr id="33" name="Shape 33"/>
        <p:cNvGrpSpPr/>
        <p:nvPr/>
      </p:nvGrpSpPr>
      <p:grpSpPr>
        <a:xfrm>
          <a:off x="0" y="0"/>
          <a:ext cx="0" cy="0"/>
          <a:chOff x="0" y="0"/>
          <a:chExt cx="0" cy="0"/>
        </a:xfrm>
      </p:grpSpPr>
      <p:sp>
        <p:nvSpPr>
          <p:cNvPr id="34" name="Google Shape;34;p7"/>
          <p:cNvSpPr/>
          <p:nvPr/>
        </p:nvSpPr>
        <p:spPr>
          <a:xfrm>
            <a:off x="259950" y="274275"/>
            <a:ext cx="8624125" cy="4594950"/>
          </a:xfrm>
          <a:custGeom>
            <a:rect b="b" l="l" r="r" t="t"/>
            <a:pathLst>
              <a:path extrusionOk="0" h="183798" w="344965">
                <a:moveTo>
                  <a:pt x="114070" y="38"/>
                </a:moveTo>
                <a:lnTo>
                  <a:pt x="0" y="0"/>
                </a:lnTo>
                <a:lnTo>
                  <a:pt x="0" y="183798"/>
                </a:lnTo>
                <a:lnTo>
                  <a:pt x="344965" y="183798"/>
                </a:lnTo>
                <a:lnTo>
                  <a:pt x="344965" y="0"/>
                </a:lnTo>
                <a:lnTo>
                  <a:pt x="231506" y="0"/>
                </a:lnTo>
              </a:path>
            </a:pathLst>
          </a:custGeom>
          <a:noFill/>
          <a:ln cap="flat" cmpd="sng" w="76200">
            <a:solidFill>
              <a:srgbClr val="FF9E00"/>
            </a:solidFill>
            <a:prstDash val="solid"/>
            <a:miter lim="8000"/>
            <a:headEnd len="med" w="med" type="none"/>
            <a:tailEnd len="med" w="med" type="none"/>
          </a:ln>
        </p:spPr>
      </p:sp>
      <p:sp>
        <p:nvSpPr>
          <p:cNvPr id="35" name="Google Shape;35;p7"/>
          <p:cNvSpPr txBox="1"/>
          <p:nvPr>
            <p:ph type="title"/>
          </p:nvPr>
        </p:nvSpPr>
        <p:spPr>
          <a:xfrm>
            <a:off x="3241650" y="91566"/>
            <a:ext cx="2660700" cy="733800"/>
          </a:xfrm>
          <a:prstGeom prst="rect">
            <a:avLst/>
          </a:prstGeom>
        </p:spPr>
        <p:txBody>
          <a:bodyPr anchorCtr="0" anchor="t" bIns="91425" lIns="91425" spcFirstLastPara="1" rIns="91425" wrap="square" tIns="91425">
            <a:noAutofit/>
          </a:bodyPr>
          <a:lstStyle>
            <a:lvl1pPr lvl="0" rtl="0">
              <a:spcBef>
                <a:spcPts val="0"/>
              </a:spcBef>
              <a:spcAft>
                <a:spcPts val="0"/>
              </a:spcAft>
              <a:buSzPts val="1200"/>
              <a:buNone/>
              <a:defRPr/>
            </a:lvl1pPr>
            <a:lvl2pPr lvl="1" rtl="0">
              <a:spcBef>
                <a:spcPts val="0"/>
              </a:spcBef>
              <a:spcAft>
                <a:spcPts val="0"/>
              </a:spcAft>
              <a:buSzPts val="1200"/>
              <a:buNone/>
              <a:defRPr/>
            </a:lvl2pPr>
            <a:lvl3pPr lvl="2" rtl="0">
              <a:spcBef>
                <a:spcPts val="0"/>
              </a:spcBef>
              <a:spcAft>
                <a:spcPts val="0"/>
              </a:spcAft>
              <a:buSzPts val="1200"/>
              <a:buNone/>
              <a:defRPr/>
            </a:lvl3pPr>
            <a:lvl4pPr lvl="3" rtl="0">
              <a:spcBef>
                <a:spcPts val="0"/>
              </a:spcBef>
              <a:spcAft>
                <a:spcPts val="0"/>
              </a:spcAft>
              <a:buSzPts val="1200"/>
              <a:buNone/>
              <a:defRPr/>
            </a:lvl4pPr>
            <a:lvl5pPr lvl="4" rtl="0">
              <a:spcBef>
                <a:spcPts val="0"/>
              </a:spcBef>
              <a:spcAft>
                <a:spcPts val="0"/>
              </a:spcAft>
              <a:buSzPts val="1200"/>
              <a:buNone/>
              <a:defRPr/>
            </a:lvl5pPr>
            <a:lvl6pPr lvl="5" rtl="0">
              <a:spcBef>
                <a:spcPts val="0"/>
              </a:spcBef>
              <a:spcAft>
                <a:spcPts val="0"/>
              </a:spcAft>
              <a:buSzPts val="1200"/>
              <a:buNone/>
              <a:defRPr/>
            </a:lvl6pPr>
            <a:lvl7pPr lvl="6" rtl="0">
              <a:spcBef>
                <a:spcPts val="0"/>
              </a:spcBef>
              <a:spcAft>
                <a:spcPts val="0"/>
              </a:spcAft>
              <a:buSzPts val="1200"/>
              <a:buNone/>
              <a:defRPr/>
            </a:lvl7pPr>
            <a:lvl8pPr lvl="7" rtl="0">
              <a:spcBef>
                <a:spcPts val="0"/>
              </a:spcBef>
              <a:spcAft>
                <a:spcPts val="0"/>
              </a:spcAft>
              <a:buSzPts val="1200"/>
              <a:buNone/>
              <a:defRPr/>
            </a:lvl8pPr>
            <a:lvl9pPr lvl="8" rtl="0">
              <a:spcBef>
                <a:spcPts val="0"/>
              </a:spcBef>
              <a:spcAft>
                <a:spcPts val="0"/>
              </a:spcAft>
              <a:buSzPts val="1200"/>
              <a:buNone/>
              <a:defRPr/>
            </a:lvl9pPr>
          </a:lstStyle>
          <a:p/>
        </p:txBody>
      </p:sp>
      <p:sp>
        <p:nvSpPr>
          <p:cNvPr id="36" name="Google Shape;36;p7"/>
          <p:cNvSpPr txBox="1"/>
          <p:nvPr>
            <p:ph idx="1" type="body"/>
          </p:nvPr>
        </p:nvSpPr>
        <p:spPr>
          <a:xfrm>
            <a:off x="753900" y="971550"/>
            <a:ext cx="2440500" cy="3241500"/>
          </a:xfrm>
          <a:prstGeom prst="rect">
            <a:avLst/>
          </a:prstGeom>
        </p:spPr>
        <p:txBody>
          <a:bodyPr anchorCtr="0" anchor="t" bIns="91425" lIns="91425" spcFirstLastPara="1" rIns="91425" wrap="square" tIns="91425">
            <a:noAutofit/>
          </a:bodyPr>
          <a:lstStyle>
            <a:lvl1pPr indent="-342900" lvl="0" marL="457200" rtl="0">
              <a:spcBef>
                <a:spcPts val="600"/>
              </a:spcBef>
              <a:spcAft>
                <a:spcPts val="0"/>
              </a:spcAft>
              <a:buSzPts val="1800"/>
              <a:buChar char="⊡"/>
              <a:defRPr sz="1800"/>
            </a:lvl1pPr>
            <a:lvl2pPr indent="-342900" lvl="1" marL="914400" rtl="0">
              <a:spcBef>
                <a:spcPts val="0"/>
              </a:spcBef>
              <a:spcAft>
                <a:spcPts val="0"/>
              </a:spcAft>
              <a:buSzPts val="1800"/>
              <a:buChar char="□"/>
              <a:defRPr sz="1800"/>
            </a:lvl2pPr>
            <a:lvl3pPr indent="-342900" lvl="2" marL="1371600" rtl="0">
              <a:spcBef>
                <a:spcPts val="0"/>
              </a:spcBef>
              <a:spcAft>
                <a:spcPts val="0"/>
              </a:spcAft>
              <a:buSzPts val="1800"/>
              <a:buChar char="■"/>
              <a:defRPr sz="1800"/>
            </a:lvl3pPr>
            <a:lvl4pPr indent="-342900" lvl="3" marL="1828800" rtl="0">
              <a:spcBef>
                <a:spcPts val="0"/>
              </a:spcBef>
              <a:spcAft>
                <a:spcPts val="0"/>
              </a:spcAft>
              <a:buSzPts val="1800"/>
              <a:buChar char="●"/>
              <a:defRPr/>
            </a:lvl4pPr>
            <a:lvl5pPr indent="-342900" lvl="4" marL="2286000" rtl="0">
              <a:spcBef>
                <a:spcPts val="0"/>
              </a:spcBef>
              <a:spcAft>
                <a:spcPts val="0"/>
              </a:spcAft>
              <a:buSzPts val="1800"/>
              <a:buChar char="○"/>
              <a:defRPr/>
            </a:lvl5pPr>
            <a:lvl6pPr indent="-342900" lvl="5" marL="2743200" rtl="0">
              <a:spcBef>
                <a:spcPts val="0"/>
              </a:spcBef>
              <a:spcAft>
                <a:spcPts val="0"/>
              </a:spcAft>
              <a:buSzPts val="1800"/>
              <a:buChar char="■"/>
              <a:defRPr/>
            </a:lvl6pPr>
            <a:lvl7pPr indent="-342900" lvl="6" marL="3200400" rtl="0">
              <a:spcBef>
                <a:spcPts val="0"/>
              </a:spcBef>
              <a:spcAft>
                <a:spcPts val="0"/>
              </a:spcAft>
              <a:buSzPts val="1800"/>
              <a:buChar char="●"/>
              <a:defRPr/>
            </a:lvl7pPr>
            <a:lvl8pPr indent="-342900" lvl="7" marL="3657600" rtl="0">
              <a:spcBef>
                <a:spcPts val="0"/>
              </a:spcBef>
              <a:spcAft>
                <a:spcPts val="0"/>
              </a:spcAft>
              <a:buSzPts val="1800"/>
              <a:buChar char="○"/>
              <a:defRPr/>
            </a:lvl8pPr>
            <a:lvl9pPr indent="-342900" lvl="8" marL="4114800" rtl="0">
              <a:spcBef>
                <a:spcPts val="0"/>
              </a:spcBef>
              <a:spcAft>
                <a:spcPts val="0"/>
              </a:spcAft>
              <a:buSzPts val="1800"/>
              <a:buChar char="■"/>
              <a:defRPr/>
            </a:lvl9pPr>
          </a:lstStyle>
          <a:p/>
        </p:txBody>
      </p:sp>
      <p:sp>
        <p:nvSpPr>
          <p:cNvPr id="37" name="Google Shape;37;p7"/>
          <p:cNvSpPr txBox="1"/>
          <p:nvPr>
            <p:ph idx="2" type="body"/>
          </p:nvPr>
        </p:nvSpPr>
        <p:spPr>
          <a:xfrm>
            <a:off x="3319596" y="971550"/>
            <a:ext cx="2440500" cy="3241500"/>
          </a:xfrm>
          <a:prstGeom prst="rect">
            <a:avLst/>
          </a:prstGeom>
        </p:spPr>
        <p:txBody>
          <a:bodyPr anchorCtr="0" anchor="t" bIns="91425" lIns="91425" spcFirstLastPara="1" rIns="91425" wrap="square" tIns="91425">
            <a:noAutofit/>
          </a:bodyPr>
          <a:lstStyle>
            <a:lvl1pPr indent="-342900" lvl="0" marL="457200" rtl="0">
              <a:spcBef>
                <a:spcPts val="600"/>
              </a:spcBef>
              <a:spcAft>
                <a:spcPts val="0"/>
              </a:spcAft>
              <a:buSzPts val="1800"/>
              <a:buChar char="⊡"/>
              <a:defRPr sz="1800"/>
            </a:lvl1pPr>
            <a:lvl2pPr indent="-342900" lvl="1" marL="914400" rtl="0">
              <a:spcBef>
                <a:spcPts val="0"/>
              </a:spcBef>
              <a:spcAft>
                <a:spcPts val="0"/>
              </a:spcAft>
              <a:buSzPts val="1800"/>
              <a:buChar char="□"/>
              <a:defRPr sz="1800"/>
            </a:lvl2pPr>
            <a:lvl3pPr indent="-342900" lvl="2" marL="1371600" rtl="0">
              <a:spcBef>
                <a:spcPts val="0"/>
              </a:spcBef>
              <a:spcAft>
                <a:spcPts val="0"/>
              </a:spcAft>
              <a:buSzPts val="1800"/>
              <a:buChar char="■"/>
              <a:defRPr sz="1800"/>
            </a:lvl3pPr>
            <a:lvl4pPr indent="-342900" lvl="3" marL="1828800" rtl="0">
              <a:spcBef>
                <a:spcPts val="0"/>
              </a:spcBef>
              <a:spcAft>
                <a:spcPts val="0"/>
              </a:spcAft>
              <a:buSzPts val="1800"/>
              <a:buChar char="●"/>
              <a:defRPr/>
            </a:lvl4pPr>
            <a:lvl5pPr indent="-342900" lvl="4" marL="2286000" rtl="0">
              <a:spcBef>
                <a:spcPts val="0"/>
              </a:spcBef>
              <a:spcAft>
                <a:spcPts val="0"/>
              </a:spcAft>
              <a:buSzPts val="1800"/>
              <a:buChar char="○"/>
              <a:defRPr/>
            </a:lvl5pPr>
            <a:lvl6pPr indent="-342900" lvl="5" marL="2743200" rtl="0">
              <a:spcBef>
                <a:spcPts val="0"/>
              </a:spcBef>
              <a:spcAft>
                <a:spcPts val="0"/>
              </a:spcAft>
              <a:buSzPts val="1800"/>
              <a:buChar char="■"/>
              <a:defRPr/>
            </a:lvl6pPr>
            <a:lvl7pPr indent="-342900" lvl="6" marL="3200400" rtl="0">
              <a:spcBef>
                <a:spcPts val="0"/>
              </a:spcBef>
              <a:spcAft>
                <a:spcPts val="0"/>
              </a:spcAft>
              <a:buSzPts val="1800"/>
              <a:buChar char="●"/>
              <a:defRPr/>
            </a:lvl7pPr>
            <a:lvl8pPr indent="-342900" lvl="7" marL="3657600" rtl="0">
              <a:spcBef>
                <a:spcPts val="0"/>
              </a:spcBef>
              <a:spcAft>
                <a:spcPts val="0"/>
              </a:spcAft>
              <a:buSzPts val="1800"/>
              <a:buChar char="○"/>
              <a:defRPr/>
            </a:lvl8pPr>
            <a:lvl9pPr indent="-342900" lvl="8" marL="4114800" rtl="0">
              <a:spcBef>
                <a:spcPts val="0"/>
              </a:spcBef>
              <a:spcAft>
                <a:spcPts val="0"/>
              </a:spcAft>
              <a:buSzPts val="1800"/>
              <a:buChar char="■"/>
              <a:defRPr/>
            </a:lvl9pPr>
          </a:lstStyle>
          <a:p/>
        </p:txBody>
      </p:sp>
      <p:sp>
        <p:nvSpPr>
          <p:cNvPr id="38" name="Google Shape;38;p7"/>
          <p:cNvSpPr txBox="1"/>
          <p:nvPr>
            <p:ph idx="3" type="body"/>
          </p:nvPr>
        </p:nvSpPr>
        <p:spPr>
          <a:xfrm>
            <a:off x="5885292" y="971550"/>
            <a:ext cx="2440500" cy="3241500"/>
          </a:xfrm>
          <a:prstGeom prst="rect">
            <a:avLst/>
          </a:prstGeom>
        </p:spPr>
        <p:txBody>
          <a:bodyPr anchorCtr="0" anchor="t" bIns="91425" lIns="91425" spcFirstLastPara="1" rIns="91425" wrap="square" tIns="91425">
            <a:noAutofit/>
          </a:bodyPr>
          <a:lstStyle>
            <a:lvl1pPr indent="-342900" lvl="0" marL="457200" rtl="0">
              <a:spcBef>
                <a:spcPts val="600"/>
              </a:spcBef>
              <a:spcAft>
                <a:spcPts val="0"/>
              </a:spcAft>
              <a:buSzPts val="1800"/>
              <a:buChar char="⊡"/>
              <a:defRPr sz="1800"/>
            </a:lvl1pPr>
            <a:lvl2pPr indent="-342900" lvl="1" marL="914400" rtl="0">
              <a:spcBef>
                <a:spcPts val="0"/>
              </a:spcBef>
              <a:spcAft>
                <a:spcPts val="0"/>
              </a:spcAft>
              <a:buSzPts val="1800"/>
              <a:buChar char="□"/>
              <a:defRPr sz="1800"/>
            </a:lvl2pPr>
            <a:lvl3pPr indent="-342900" lvl="2" marL="1371600" rtl="0">
              <a:spcBef>
                <a:spcPts val="0"/>
              </a:spcBef>
              <a:spcAft>
                <a:spcPts val="0"/>
              </a:spcAft>
              <a:buSzPts val="1800"/>
              <a:buChar char="■"/>
              <a:defRPr sz="1800"/>
            </a:lvl3pPr>
            <a:lvl4pPr indent="-342900" lvl="3" marL="1828800" rtl="0">
              <a:spcBef>
                <a:spcPts val="0"/>
              </a:spcBef>
              <a:spcAft>
                <a:spcPts val="0"/>
              </a:spcAft>
              <a:buSzPts val="1800"/>
              <a:buChar char="●"/>
              <a:defRPr/>
            </a:lvl4pPr>
            <a:lvl5pPr indent="-342900" lvl="4" marL="2286000" rtl="0">
              <a:spcBef>
                <a:spcPts val="0"/>
              </a:spcBef>
              <a:spcAft>
                <a:spcPts val="0"/>
              </a:spcAft>
              <a:buSzPts val="1800"/>
              <a:buChar char="○"/>
              <a:defRPr/>
            </a:lvl5pPr>
            <a:lvl6pPr indent="-342900" lvl="5" marL="2743200" rtl="0">
              <a:spcBef>
                <a:spcPts val="0"/>
              </a:spcBef>
              <a:spcAft>
                <a:spcPts val="0"/>
              </a:spcAft>
              <a:buSzPts val="1800"/>
              <a:buChar char="■"/>
              <a:defRPr/>
            </a:lvl6pPr>
            <a:lvl7pPr indent="-342900" lvl="6" marL="3200400" rtl="0">
              <a:spcBef>
                <a:spcPts val="0"/>
              </a:spcBef>
              <a:spcAft>
                <a:spcPts val="0"/>
              </a:spcAft>
              <a:buSzPts val="1800"/>
              <a:buChar char="●"/>
              <a:defRPr/>
            </a:lvl7pPr>
            <a:lvl8pPr indent="-342900" lvl="7" marL="3657600" rtl="0">
              <a:spcBef>
                <a:spcPts val="0"/>
              </a:spcBef>
              <a:spcAft>
                <a:spcPts val="0"/>
              </a:spcAft>
              <a:buSzPts val="1800"/>
              <a:buChar char="○"/>
              <a:defRPr/>
            </a:lvl8pPr>
            <a:lvl9pPr indent="-342900" lvl="8" marL="4114800" rtl="0">
              <a:spcBef>
                <a:spcPts val="0"/>
              </a:spcBef>
              <a:spcAft>
                <a:spcPts val="0"/>
              </a:spcAft>
              <a:buSzPts val="1800"/>
              <a:buChar char="■"/>
              <a:defRPr/>
            </a:lvl9pPr>
          </a:lstStyle>
          <a:p/>
        </p:txBody>
      </p:sp>
      <p:sp>
        <p:nvSpPr>
          <p:cNvPr id="39" name="Google Shape;39;p7"/>
          <p:cNvSpPr txBox="1"/>
          <p:nvPr>
            <p:ph idx="12" type="sldNum"/>
          </p:nvPr>
        </p:nvSpPr>
        <p:spPr>
          <a:xfrm>
            <a:off x="-125" y="4869225"/>
            <a:ext cx="9144000" cy="2742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0" name="Shape 40"/>
        <p:cNvGrpSpPr/>
        <p:nvPr/>
      </p:nvGrpSpPr>
      <p:grpSpPr>
        <a:xfrm>
          <a:off x="0" y="0"/>
          <a:ext cx="0" cy="0"/>
          <a:chOff x="0" y="0"/>
          <a:chExt cx="0" cy="0"/>
        </a:xfrm>
      </p:grpSpPr>
      <p:sp>
        <p:nvSpPr>
          <p:cNvPr id="41" name="Google Shape;41;p8"/>
          <p:cNvSpPr txBox="1"/>
          <p:nvPr>
            <p:ph type="title"/>
          </p:nvPr>
        </p:nvSpPr>
        <p:spPr>
          <a:xfrm>
            <a:off x="3241650" y="91566"/>
            <a:ext cx="2660700" cy="733800"/>
          </a:xfrm>
          <a:prstGeom prst="rect">
            <a:avLst/>
          </a:prstGeom>
        </p:spPr>
        <p:txBody>
          <a:bodyPr anchorCtr="0" anchor="t" bIns="91425" lIns="91425" spcFirstLastPara="1" rIns="91425" wrap="square" tIns="91425">
            <a:noAutofit/>
          </a:bodyPr>
          <a:lstStyle>
            <a:lvl1pPr lvl="0">
              <a:spcBef>
                <a:spcPts val="0"/>
              </a:spcBef>
              <a:spcAft>
                <a:spcPts val="0"/>
              </a:spcAft>
              <a:buSzPts val="1200"/>
              <a:buNone/>
              <a:defRPr/>
            </a:lvl1pPr>
            <a:lvl2pPr lvl="1">
              <a:spcBef>
                <a:spcPts val="0"/>
              </a:spcBef>
              <a:spcAft>
                <a:spcPts val="0"/>
              </a:spcAft>
              <a:buSzPts val="1200"/>
              <a:buNone/>
              <a:defRPr/>
            </a:lvl2pPr>
            <a:lvl3pPr lvl="2">
              <a:spcBef>
                <a:spcPts val="0"/>
              </a:spcBef>
              <a:spcAft>
                <a:spcPts val="0"/>
              </a:spcAft>
              <a:buSzPts val="1200"/>
              <a:buNone/>
              <a:defRPr/>
            </a:lvl3pPr>
            <a:lvl4pPr lvl="3">
              <a:spcBef>
                <a:spcPts val="0"/>
              </a:spcBef>
              <a:spcAft>
                <a:spcPts val="0"/>
              </a:spcAft>
              <a:buSzPts val="1200"/>
              <a:buNone/>
              <a:defRPr/>
            </a:lvl4pPr>
            <a:lvl5pPr lvl="4">
              <a:spcBef>
                <a:spcPts val="0"/>
              </a:spcBef>
              <a:spcAft>
                <a:spcPts val="0"/>
              </a:spcAft>
              <a:buSzPts val="1200"/>
              <a:buNone/>
              <a:defRPr/>
            </a:lvl5pPr>
            <a:lvl6pPr lvl="5">
              <a:spcBef>
                <a:spcPts val="0"/>
              </a:spcBef>
              <a:spcAft>
                <a:spcPts val="0"/>
              </a:spcAft>
              <a:buSzPts val="1200"/>
              <a:buNone/>
              <a:defRPr/>
            </a:lvl6pPr>
            <a:lvl7pPr lvl="6">
              <a:spcBef>
                <a:spcPts val="0"/>
              </a:spcBef>
              <a:spcAft>
                <a:spcPts val="0"/>
              </a:spcAft>
              <a:buSzPts val="1200"/>
              <a:buNone/>
              <a:defRPr/>
            </a:lvl7pPr>
            <a:lvl8pPr lvl="7">
              <a:spcBef>
                <a:spcPts val="0"/>
              </a:spcBef>
              <a:spcAft>
                <a:spcPts val="0"/>
              </a:spcAft>
              <a:buSzPts val="1200"/>
              <a:buNone/>
              <a:defRPr/>
            </a:lvl8pPr>
            <a:lvl9pPr lvl="8">
              <a:spcBef>
                <a:spcPts val="0"/>
              </a:spcBef>
              <a:spcAft>
                <a:spcPts val="0"/>
              </a:spcAft>
              <a:buSzPts val="1200"/>
              <a:buNone/>
              <a:defRPr/>
            </a:lvl9pPr>
          </a:lstStyle>
          <a:p/>
        </p:txBody>
      </p:sp>
      <p:sp>
        <p:nvSpPr>
          <p:cNvPr id="42" name="Google Shape;42;p8"/>
          <p:cNvSpPr/>
          <p:nvPr/>
        </p:nvSpPr>
        <p:spPr>
          <a:xfrm>
            <a:off x="259950" y="274275"/>
            <a:ext cx="8624125" cy="4594950"/>
          </a:xfrm>
          <a:custGeom>
            <a:rect b="b" l="l" r="r" t="t"/>
            <a:pathLst>
              <a:path extrusionOk="0" h="183798" w="344965">
                <a:moveTo>
                  <a:pt x="114070" y="38"/>
                </a:moveTo>
                <a:lnTo>
                  <a:pt x="0" y="0"/>
                </a:lnTo>
                <a:lnTo>
                  <a:pt x="0" y="183798"/>
                </a:lnTo>
                <a:lnTo>
                  <a:pt x="344965" y="183798"/>
                </a:lnTo>
                <a:lnTo>
                  <a:pt x="344965" y="0"/>
                </a:lnTo>
                <a:lnTo>
                  <a:pt x="231506" y="0"/>
                </a:lnTo>
              </a:path>
            </a:pathLst>
          </a:custGeom>
          <a:noFill/>
          <a:ln cap="flat" cmpd="sng" w="76200">
            <a:solidFill>
              <a:srgbClr val="FF9E00"/>
            </a:solidFill>
            <a:prstDash val="solid"/>
            <a:miter lim="8000"/>
            <a:headEnd len="med" w="med" type="none"/>
            <a:tailEnd len="med" w="med" type="none"/>
          </a:ln>
        </p:spPr>
      </p:sp>
      <p:sp>
        <p:nvSpPr>
          <p:cNvPr id="43" name="Google Shape;43;p8"/>
          <p:cNvSpPr txBox="1"/>
          <p:nvPr>
            <p:ph idx="12" type="sldNum"/>
          </p:nvPr>
        </p:nvSpPr>
        <p:spPr>
          <a:xfrm>
            <a:off x="-125" y="4869225"/>
            <a:ext cx="9144000" cy="2742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4" name="Shape 44"/>
        <p:cNvGrpSpPr/>
        <p:nvPr/>
      </p:nvGrpSpPr>
      <p:grpSpPr>
        <a:xfrm>
          <a:off x="0" y="0"/>
          <a:ext cx="0" cy="0"/>
          <a:chOff x="0" y="0"/>
          <a:chExt cx="0" cy="0"/>
        </a:xfrm>
      </p:grpSpPr>
      <p:sp>
        <p:nvSpPr>
          <p:cNvPr id="45" name="Google Shape;45;p9"/>
          <p:cNvSpPr/>
          <p:nvPr/>
        </p:nvSpPr>
        <p:spPr>
          <a:xfrm flipH="1" rot="10800000">
            <a:off x="259950" y="274275"/>
            <a:ext cx="8624125" cy="4594950"/>
          </a:xfrm>
          <a:custGeom>
            <a:rect b="b" l="l" r="r" t="t"/>
            <a:pathLst>
              <a:path extrusionOk="0" h="183798" w="344965">
                <a:moveTo>
                  <a:pt x="114070" y="38"/>
                </a:moveTo>
                <a:lnTo>
                  <a:pt x="0" y="0"/>
                </a:lnTo>
                <a:lnTo>
                  <a:pt x="0" y="183798"/>
                </a:lnTo>
                <a:lnTo>
                  <a:pt x="344965" y="183798"/>
                </a:lnTo>
                <a:lnTo>
                  <a:pt x="344965" y="0"/>
                </a:lnTo>
                <a:lnTo>
                  <a:pt x="231506" y="0"/>
                </a:lnTo>
              </a:path>
            </a:pathLst>
          </a:custGeom>
          <a:noFill/>
          <a:ln cap="flat" cmpd="sng" w="76200">
            <a:solidFill>
              <a:srgbClr val="FF9E00"/>
            </a:solidFill>
            <a:prstDash val="solid"/>
            <a:miter lim="8000"/>
            <a:headEnd len="med" w="med" type="none"/>
            <a:tailEnd len="med" w="med" type="none"/>
          </a:ln>
        </p:spPr>
      </p:sp>
      <p:sp>
        <p:nvSpPr>
          <p:cNvPr id="46" name="Google Shape;46;p9"/>
          <p:cNvSpPr txBox="1"/>
          <p:nvPr>
            <p:ph idx="1" type="body"/>
          </p:nvPr>
        </p:nvSpPr>
        <p:spPr>
          <a:xfrm>
            <a:off x="3104100" y="4513082"/>
            <a:ext cx="2935800" cy="519600"/>
          </a:xfrm>
          <a:prstGeom prst="rect">
            <a:avLst/>
          </a:prstGeom>
        </p:spPr>
        <p:txBody>
          <a:bodyPr anchorCtr="0" anchor="b" bIns="91425" lIns="91425" spcFirstLastPara="1" rIns="91425" wrap="square" tIns="91425">
            <a:noAutofit/>
          </a:bodyPr>
          <a:lstStyle>
            <a:lvl1pPr indent="-228600" lvl="0" marL="457200" algn="ctr">
              <a:spcBef>
                <a:spcPts val="360"/>
              </a:spcBef>
              <a:spcAft>
                <a:spcPts val="0"/>
              </a:spcAft>
              <a:buClr>
                <a:srgbClr val="999999"/>
              </a:buClr>
              <a:buSzPts val="1200"/>
              <a:buNone/>
              <a:defRPr i="1" sz="1200">
                <a:solidFill>
                  <a:srgbClr val="999999"/>
                </a:solidFill>
              </a:defRPr>
            </a:lvl1pPr>
          </a:lstStyle>
          <a:p/>
        </p:txBody>
      </p:sp>
      <p:sp>
        <p:nvSpPr>
          <p:cNvPr id="47" name="Google Shape;47;p9"/>
          <p:cNvSpPr txBox="1"/>
          <p:nvPr>
            <p:ph idx="12" type="sldNum"/>
          </p:nvPr>
        </p:nvSpPr>
        <p:spPr>
          <a:xfrm>
            <a:off x="-125" y="4869225"/>
            <a:ext cx="9144000" cy="2742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0"/>
          <p:cNvSpPr/>
          <p:nvPr/>
        </p:nvSpPr>
        <p:spPr>
          <a:xfrm>
            <a:off x="558125" y="550425"/>
            <a:ext cx="8028198" cy="4042637"/>
          </a:xfrm>
          <a:custGeom>
            <a:rect b="b" l="l" r="r" t="t"/>
            <a:pathLst>
              <a:path extrusionOk="0" h="183798" w="344965">
                <a:moveTo>
                  <a:pt x="144041" y="38"/>
                </a:moveTo>
                <a:lnTo>
                  <a:pt x="0" y="0"/>
                </a:lnTo>
                <a:lnTo>
                  <a:pt x="0" y="183798"/>
                </a:lnTo>
                <a:lnTo>
                  <a:pt x="344965" y="183798"/>
                </a:lnTo>
                <a:lnTo>
                  <a:pt x="344965" y="0"/>
                </a:lnTo>
                <a:lnTo>
                  <a:pt x="202146" y="38"/>
                </a:lnTo>
              </a:path>
            </a:pathLst>
          </a:custGeom>
          <a:noFill/>
          <a:ln cap="flat" cmpd="sng" w="76200">
            <a:solidFill>
              <a:srgbClr val="FF9E00"/>
            </a:solidFill>
            <a:prstDash val="solid"/>
            <a:miter lim="8000"/>
            <a:headEnd len="med" w="med" type="none"/>
            <a:tailEnd len="med" w="med" type="none"/>
          </a:ln>
        </p:spPr>
      </p:sp>
      <p:sp>
        <p:nvSpPr>
          <p:cNvPr id="50" name="Google Shape;50;p10"/>
          <p:cNvSpPr txBox="1"/>
          <p:nvPr>
            <p:ph idx="12" type="sldNum"/>
          </p:nvPr>
        </p:nvSpPr>
        <p:spPr>
          <a:xfrm>
            <a:off x="-125" y="4593050"/>
            <a:ext cx="9144000" cy="5505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241650" y="91566"/>
            <a:ext cx="2660700" cy="733800"/>
          </a:xfrm>
          <a:prstGeom prst="rect">
            <a:avLst/>
          </a:prstGeom>
          <a:noFill/>
          <a:ln>
            <a:noFill/>
          </a:ln>
        </p:spPr>
        <p:txBody>
          <a:bodyPr anchorCtr="0" anchor="t" bIns="91425" lIns="91425" spcFirstLastPara="1" rIns="91425" wrap="square" tIns="91425">
            <a:noAutofit/>
          </a:bodyPr>
          <a:lstStyle>
            <a:lvl1pPr lvl="0" algn="ctr">
              <a:spcBef>
                <a:spcPts val="0"/>
              </a:spcBef>
              <a:spcAft>
                <a:spcPts val="0"/>
              </a:spcAft>
              <a:buClr>
                <a:srgbClr val="999999"/>
              </a:buClr>
              <a:buSzPts val="1200"/>
              <a:buFont typeface="Montserrat"/>
              <a:buNone/>
              <a:defRPr b="1" sz="1200">
                <a:solidFill>
                  <a:srgbClr val="999999"/>
                </a:solidFill>
                <a:latin typeface="Montserrat"/>
                <a:ea typeface="Montserrat"/>
                <a:cs typeface="Montserrat"/>
                <a:sym typeface="Montserrat"/>
              </a:defRPr>
            </a:lvl1pPr>
            <a:lvl2pPr lvl="1" algn="ctr">
              <a:spcBef>
                <a:spcPts val="0"/>
              </a:spcBef>
              <a:spcAft>
                <a:spcPts val="0"/>
              </a:spcAft>
              <a:buClr>
                <a:srgbClr val="999999"/>
              </a:buClr>
              <a:buSzPts val="1200"/>
              <a:buFont typeface="Montserrat"/>
              <a:buNone/>
              <a:defRPr b="1" sz="1200">
                <a:solidFill>
                  <a:srgbClr val="999999"/>
                </a:solidFill>
                <a:latin typeface="Montserrat"/>
                <a:ea typeface="Montserrat"/>
                <a:cs typeface="Montserrat"/>
                <a:sym typeface="Montserrat"/>
              </a:defRPr>
            </a:lvl2pPr>
            <a:lvl3pPr lvl="2" algn="ctr">
              <a:spcBef>
                <a:spcPts val="0"/>
              </a:spcBef>
              <a:spcAft>
                <a:spcPts val="0"/>
              </a:spcAft>
              <a:buClr>
                <a:srgbClr val="999999"/>
              </a:buClr>
              <a:buSzPts val="1200"/>
              <a:buFont typeface="Montserrat"/>
              <a:buNone/>
              <a:defRPr b="1" sz="1200">
                <a:solidFill>
                  <a:srgbClr val="999999"/>
                </a:solidFill>
                <a:latin typeface="Montserrat"/>
                <a:ea typeface="Montserrat"/>
                <a:cs typeface="Montserrat"/>
                <a:sym typeface="Montserrat"/>
              </a:defRPr>
            </a:lvl3pPr>
            <a:lvl4pPr lvl="3" algn="ctr">
              <a:spcBef>
                <a:spcPts val="0"/>
              </a:spcBef>
              <a:spcAft>
                <a:spcPts val="0"/>
              </a:spcAft>
              <a:buClr>
                <a:srgbClr val="999999"/>
              </a:buClr>
              <a:buSzPts val="1200"/>
              <a:buFont typeface="Montserrat"/>
              <a:buNone/>
              <a:defRPr b="1" sz="1200">
                <a:solidFill>
                  <a:srgbClr val="999999"/>
                </a:solidFill>
                <a:latin typeface="Montserrat"/>
                <a:ea typeface="Montserrat"/>
                <a:cs typeface="Montserrat"/>
                <a:sym typeface="Montserrat"/>
              </a:defRPr>
            </a:lvl4pPr>
            <a:lvl5pPr lvl="4" algn="ctr">
              <a:spcBef>
                <a:spcPts val="0"/>
              </a:spcBef>
              <a:spcAft>
                <a:spcPts val="0"/>
              </a:spcAft>
              <a:buClr>
                <a:srgbClr val="999999"/>
              </a:buClr>
              <a:buSzPts val="1200"/>
              <a:buFont typeface="Montserrat"/>
              <a:buNone/>
              <a:defRPr b="1" sz="1200">
                <a:solidFill>
                  <a:srgbClr val="999999"/>
                </a:solidFill>
                <a:latin typeface="Montserrat"/>
                <a:ea typeface="Montserrat"/>
                <a:cs typeface="Montserrat"/>
                <a:sym typeface="Montserrat"/>
              </a:defRPr>
            </a:lvl5pPr>
            <a:lvl6pPr lvl="5" algn="ctr">
              <a:spcBef>
                <a:spcPts val="0"/>
              </a:spcBef>
              <a:spcAft>
                <a:spcPts val="0"/>
              </a:spcAft>
              <a:buClr>
                <a:srgbClr val="999999"/>
              </a:buClr>
              <a:buSzPts val="1200"/>
              <a:buFont typeface="Montserrat"/>
              <a:buNone/>
              <a:defRPr b="1" sz="1200">
                <a:solidFill>
                  <a:srgbClr val="999999"/>
                </a:solidFill>
                <a:latin typeface="Montserrat"/>
                <a:ea typeface="Montserrat"/>
                <a:cs typeface="Montserrat"/>
                <a:sym typeface="Montserrat"/>
              </a:defRPr>
            </a:lvl6pPr>
            <a:lvl7pPr lvl="6" algn="ctr">
              <a:spcBef>
                <a:spcPts val="0"/>
              </a:spcBef>
              <a:spcAft>
                <a:spcPts val="0"/>
              </a:spcAft>
              <a:buClr>
                <a:srgbClr val="999999"/>
              </a:buClr>
              <a:buSzPts val="1200"/>
              <a:buFont typeface="Montserrat"/>
              <a:buNone/>
              <a:defRPr b="1" sz="1200">
                <a:solidFill>
                  <a:srgbClr val="999999"/>
                </a:solidFill>
                <a:latin typeface="Montserrat"/>
                <a:ea typeface="Montserrat"/>
                <a:cs typeface="Montserrat"/>
                <a:sym typeface="Montserrat"/>
              </a:defRPr>
            </a:lvl7pPr>
            <a:lvl8pPr lvl="7" algn="ctr">
              <a:spcBef>
                <a:spcPts val="0"/>
              </a:spcBef>
              <a:spcAft>
                <a:spcPts val="0"/>
              </a:spcAft>
              <a:buClr>
                <a:srgbClr val="999999"/>
              </a:buClr>
              <a:buSzPts val="1200"/>
              <a:buFont typeface="Montserrat"/>
              <a:buNone/>
              <a:defRPr b="1" sz="1200">
                <a:solidFill>
                  <a:srgbClr val="999999"/>
                </a:solidFill>
                <a:latin typeface="Montserrat"/>
                <a:ea typeface="Montserrat"/>
                <a:cs typeface="Montserrat"/>
                <a:sym typeface="Montserrat"/>
              </a:defRPr>
            </a:lvl8pPr>
            <a:lvl9pPr lvl="8" algn="ctr">
              <a:spcBef>
                <a:spcPts val="0"/>
              </a:spcBef>
              <a:spcAft>
                <a:spcPts val="0"/>
              </a:spcAft>
              <a:buClr>
                <a:srgbClr val="999999"/>
              </a:buClr>
              <a:buSzPts val="1200"/>
              <a:buFont typeface="Montserrat"/>
              <a:buNone/>
              <a:defRPr b="1" sz="1200">
                <a:solidFill>
                  <a:srgbClr val="999999"/>
                </a:solidFill>
                <a:latin typeface="Montserrat"/>
                <a:ea typeface="Montserrat"/>
                <a:cs typeface="Montserrat"/>
                <a:sym typeface="Montserrat"/>
              </a:defRPr>
            </a:lvl9pPr>
          </a:lstStyle>
          <a:p/>
        </p:txBody>
      </p:sp>
      <p:sp>
        <p:nvSpPr>
          <p:cNvPr id="7" name="Google Shape;7;p1"/>
          <p:cNvSpPr txBox="1"/>
          <p:nvPr>
            <p:ph idx="1" type="body"/>
          </p:nvPr>
        </p:nvSpPr>
        <p:spPr>
          <a:xfrm>
            <a:off x="916650" y="950850"/>
            <a:ext cx="7310700" cy="3241800"/>
          </a:xfrm>
          <a:prstGeom prst="rect">
            <a:avLst/>
          </a:prstGeom>
          <a:noFill/>
          <a:ln>
            <a:noFill/>
          </a:ln>
        </p:spPr>
        <p:txBody>
          <a:bodyPr anchorCtr="0" anchor="t" bIns="91425" lIns="91425" spcFirstLastPara="1" rIns="91425" wrap="square" tIns="91425">
            <a:noAutofit/>
          </a:bodyPr>
          <a:lstStyle>
            <a:lvl1pPr indent="-381000" lvl="0" marL="457200">
              <a:spcBef>
                <a:spcPts val="600"/>
              </a:spcBef>
              <a:spcAft>
                <a:spcPts val="0"/>
              </a:spcAft>
              <a:buClr>
                <a:srgbClr val="CCCCCC"/>
              </a:buClr>
              <a:buSzPts val="2400"/>
              <a:buFont typeface="Droid Serif"/>
              <a:buChar char="⊡"/>
              <a:defRPr sz="3000">
                <a:solidFill>
                  <a:srgbClr val="434343"/>
                </a:solidFill>
                <a:latin typeface="Droid Serif"/>
                <a:ea typeface="Droid Serif"/>
                <a:cs typeface="Droid Serif"/>
                <a:sym typeface="Droid Serif"/>
              </a:defRPr>
            </a:lvl1pPr>
            <a:lvl2pPr indent="-342900" lvl="1" marL="914400">
              <a:spcBef>
                <a:spcPts val="0"/>
              </a:spcBef>
              <a:spcAft>
                <a:spcPts val="0"/>
              </a:spcAft>
              <a:buClr>
                <a:srgbClr val="CCCCCC"/>
              </a:buClr>
              <a:buSzPts val="1800"/>
              <a:buFont typeface="Droid Serif"/>
              <a:buChar char="□"/>
              <a:defRPr sz="2400">
                <a:solidFill>
                  <a:srgbClr val="434343"/>
                </a:solidFill>
                <a:latin typeface="Droid Serif"/>
                <a:ea typeface="Droid Serif"/>
                <a:cs typeface="Droid Serif"/>
                <a:sym typeface="Droid Serif"/>
              </a:defRPr>
            </a:lvl2pPr>
            <a:lvl3pPr indent="-381000" lvl="2" marL="1371600">
              <a:spcBef>
                <a:spcPts val="0"/>
              </a:spcBef>
              <a:spcAft>
                <a:spcPts val="0"/>
              </a:spcAft>
              <a:buClr>
                <a:srgbClr val="CCCCCC"/>
              </a:buClr>
              <a:buSzPts val="2400"/>
              <a:buFont typeface="Droid Serif"/>
              <a:buChar char="■"/>
              <a:defRPr sz="2400">
                <a:solidFill>
                  <a:srgbClr val="434343"/>
                </a:solidFill>
                <a:latin typeface="Droid Serif"/>
                <a:ea typeface="Droid Serif"/>
                <a:cs typeface="Droid Serif"/>
                <a:sym typeface="Droid Serif"/>
              </a:defRPr>
            </a:lvl3pPr>
            <a:lvl4pPr indent="-342900" lvl="3" marL="1828800">
              <a:spcBef>
                <a:spcPts val="0"/>
              </a:spcBef>
              <a:spcAft>
                <a:spcPts val="0"/>
              </a:spcAft>
              <a:buClr>
                <a:srgbClr val="CCCCCC"/>
              </a:buClr>
              <a:buSzPts val="1800"/>
              <a:buFont typeface="Droid Serif"/>
              <a:buChar char="●"/>
              <a:defRPr sz="1800">
                <a:solidFill>
                  <a:srgbClr val="434343"/>
                </a:solidFill>
                <a:latin typeface="Droid Serif"/>
                <a:ea typeface="Droid Serif"/>
                <a:cs typeface="Droid Serif"/>
                <a:sym typeface="Droid Serif"/>
              </a:defRPr>
            </a:lvl4pPr>
            <a:lvl5pPr indent="-342900" lvl="4" marL="2286000">
              <a:spcBef>
                <a:spcPts val="0"/>
              </a:spcBef>
              <a:spcAft>
                <a:spcPts val="0"/>
              </a:spcAft>
              <a:buClr>
                <a:srgbClr val="CCCCCC"/>
              </a:buClr>
              <a:buSzPts val="1800"/>
              <a:buFont typeface="Droid Serif"/>
              <a:buChar char="○"/>
              <a:defRPr sz="1800">
                <a:solidFill>
                  <a:srgbClr val="434343"/>
                </a:solidFill>
                <a:latin typeface="Droid Serif"/>
                <a:ea typeface="Droid Serif"/>
                <a:cs typeface="Droid Serif"/>
                <a:sym typeface="Droid Serif"/>
              </a:defRPr>
            </a:lvl5pPr>
            <a:lvl6pPr indent="-342900" lvl="5" marL="2743200">
              <a:spcBef>
                <a:spcPts val="0"/>
              </a:spcBef>
              <a:spcAft>
                <a:spcPts val="0"/>
              </a:spcAft>
              <a:buClr>
                <a:srgbClr val="434343"/>
              </a:buClr>
              <a:buSzPts val="1800"/>
              <a:buFont typeface="Droid Serif"/>
              <a:buChar char="■"/>
              <a:defRPr sz="1800">
                <a:solidFill>
                  <a:srgbClr val="434343"/>
                </a:solidFill>
                <a:latin typeface="Droid Serif"/>
                <a:ea typeface="Droid Serif"/>
                <a:cs typeface="Droid Serif"/>
                <a:sym typeface="Droid Serif"/>
              </a:defRPr>
            </a:lvl6pPr>
            <a:lvl7pPr indent="-342900" lvl="6" marL="3200400">
              <a:spcBef>
                <a:spcPts val="0"/>
              </a:spcBef>
              <a:spcAft>
                <a:spcPts val="0"/>
              </a:spcAft>
              <a:buClr>
                <a:srgbClr val="434343"/>
              </a:buClr>
              <a:buSzPts val="1800"/>
              <a:buFont typeface="Droid Serif"/>
              <a:buChar char="●"/>
              <a:defRPr sz="1800">
                <a:solidFill>
                  <a:srgbClr val="434343"/>
                </a:solidFill>
                <a:latin typeface="Droid Serif"/>
                <a:ea typeface="Droid Serif"/>
                <a:cs typeface="Droid Serif"/>
                <a:sym typeface="Droid Serif"/>
              </a:defRPr>
            </a:lvl7pPr>
            <a:lvl8pPr indent="-342900" lvl="7" marL="3657600">
              <a:spcBef>
                <a:spcPts val="0"/>
              </a:spcBef>
              <a:spcAft>
                <a:spcPts val="0"/>
              </a:spcAft>
              <a:buClr>
                <a:srgbClr val="434343"/>
              </a:buClr>
              <a:buSzPts val="1800"/>
              <a:buFont typeface="Droid Serif"/>
              <a:buChar char="○"/>
              <a:defRPr sz="1800">
                <a:solidFill>
                  <a:srgbClr val="434343"/>
                </a:solidFill>
                <a:latin typeface="Droid Serif"/>
                <a:ea typeface="Droid Serif"/>
                <a:cs typeface="Droid Serif"/>
                <a:sym typeface="Droid Serif"/>
              </a:defRPr>
            </a:lvl8pPr>
            <a:lvl9pPr indent="-342900" lvl="8" marL="4114800">
              <a:spcBef>
                <a:spcPts val="0"/>
              </a:spcBef>
              <a:spcAft>
                <a:spcPts val="0"/>
              </a:spcAft>
              <a:buClr>
                <a:srgbClr val="434343"/>
              </a:buClr>
              <a:buSzPts val="1800"/>
              <a:buFont typeface="Droid Serif"/>
              <a:buChar char="■"/>
              <a:defRPr sz="1800">
                <a:solidFill>
                  <a:srgbClr val="434343"/>
                </a:solidFill>
                <a:latin typeface="Droid Serif"/>
                <a:ea typeface="Droid Serif"/>
                <a:cs typeface="Droid Serif"/>
                <a:sym typeface="Droid Serif"/>
              </a:defRPr>
            </a:lvl9pPr>
          </a:lstStyle>
          <a:p/>
        </p:txBody>
      </p:sp>
      <p:sp>
        <p:nvSpPr>
          <p:cNvPr id="8" name="Google Shape;8;p1"/>
          <p:cNvSpPr txBox="1"/>
          <p:nvPr>
            <p:ph idx="12" type="sldNum"/>
          </p:nvPr>
        </p:nvSpPr>
        <p:spPr>
          <a:xfrm>
            <a:off x="-125" y="4869225"/>
            <a:ext cx="9144000" cy="274200"/>
          </a:xfrm>
          <a:prstGeom prst="rect">
            <a:avLst/>
          </a:prstGeom>
          <a:noFill/>
          <a:ln>
            <a:noFill/>
          </a:ln>
        </p:spPr>
        <p:txBody>
          <a:bodyPr anchorCtr="0" anchor="ctr" bIns="91425" lIns="91425" spcFirstLastPara="1" rIns="91425" wrap="square" tIns="91425">
            <a:noAutofit/>
          </a:bodyPr>
          <a:lstStyle>
            <a:lvl1pPr lvl="0" algn="ctr">
              <a:buNone/>
              <a:defRPr b="1" sz="800">
                <a:solidFill>
                  <a:srgbClr val="FF9E00"/>
                </a:solidFill>
                <a:latin typeface="Montserrat"/>
                <a:ea typeface="Montserrat"/>
                <a:cs typeface="Montserrat"/>
                <a:sym typeface="Montserrat"/>
              </a:defRPr>
            </a:lvl1pPr>
            <a:lvl2pPr lvl="1" algn="ctr">
              <a:buNone/>
              <a:defRPr b="1" sz="800">
                <a:solidFill>
                  <a:srgbClr val="FF9E00"/>
                </a:solidFill>
                <a:latin typeface="Montserrat"/>
                <a:ea typeface="Montserrat"/>
                <a:cs typeface="Montserrat"/>
                <a:sym typeface="Montserrat"/>
              </a:defRPr>
            </a:lvl2pPr>
            <a:lvl3pPr lvl="2" algn="ctr">
              <a:buNone/>
              <a:defRPr b="1" sz="800">
                <a:solidFill>
                  <a:srgbClr val="FF9E00"/>
                </a:solidFill>
                <a:latin typeface="Montserrat"/>
                <a:ea typeface="Montserrat"/>
                <a:cs typeface="Montserrat"/>
                <a:sym typeface="Montserrat"/>
              </a:defRPr>
            </a:lvl3pPr>
            <a:lvl4pPr lvl="3" algn="ctr">
              <a:buNone/>
              <a:defRPr b="1" sz="800">
                <a:solidFill>
                  <a:srgbClr val="FF9E00"/>
                </a:solidFill>
                <a:latin typeface="Montserrat"/>
                <a:ea typeface="Montserrat"/>
                <a:cs typeface="Montserrat"/>
                <a:sym typeface="Montserrat"/>
              </a:defRPr>
            </a:lvl4pPr>
            <a:lvl5pPr lvl="4" algn="ctr">
              <a:buNone/>
              <a:defRPr b="1" sz="800">
                <a:solidFill>
                  <a:srgbClr val="FF9E00"/>
                </a:solidFill>
                <a:latin typeface="Montserrat"/>
                <a:ea typeface="Montserrat"/>
                <a:cs typeface="Montserrat"/>
                <a:sym typeface="Montserrat"/>
              </a:defRPr>
            </a:lvl5pPr>
            <a:lvl6pPr lvl="5" algn="ctr">
              <a:buNone/>
              <a:defRPr b="1" sz="800">
                <a:solidFill>
                  <a:srgbClr val="FF9E00"/>
                </a:solidFill>
                <a:latin typeface="Montserrat"/>
                <a:ea typeface="Montserrat"/>
                <a:cs typeface="Montserrat"/>
                <a:sym typeface="Montserrat"/>
              </a:defRPr>
            </a:lvl6pPr>
            <a:lvl7pPr lvl="6" algn="ctr">
              <a:buNone/>
              <a:defRPr b="1" sz="800">
                <a:solidFill>
                  <a:srgbClr val="FF9E00"/>
                </a:solidFill>
                <a:latin typeface="Montserrat"/>
                <a:ea typeface="Montserrat"/>
                <a:cs typeface="Montserrat"/>
                <a:sym typeface="Montserrat"/>
              </a:defRPr>
            </a:lvl7pPr>
            <a:lvl8pPr lvl="7" algn="ctr">
              <a:buNone/>
              <a:defRPr b="1" sz="800">
                <a:solidFill>
                  <a:srgbClr val="FF9E00"/>
                </a:solidFill>
                <a:latin typeface="Montserrat"/>
                <a:ea typeface="Montserrat"/>
                <a:cs typeface="Montserrat"/>
                <a:sym typeface="Montserrat"/>
              </a:defRPr>
            </a:lvl8pPr>
            <a:lvl9pPr lvl="8" algn="ctr">
              <a:buNone/>
              <a:defRPr b="1" sz="800">
                <a:solidFill>
                  <a:srgbClr val="FF9E00"/>
                </a:solidFill>
                <a:latin typeface="Montserrat"/>
                <a:ea typeface="Montserrat"/>
                <a:cs typeface="Montserrat"/>
                <a:sym typeface="Montserrat"/>
              </a:defRPr>
            </a:lvl9pPr>
          </a:lstStyle>
          <a:p>
            <a:pPr indent="0" lvl="0" marL="0" rtl="0" algn="ct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p:fade thruBlk="1"/>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12"/>
          <p:cNvSpPr txBox="1"/>
          <p:nvPr>
            <p:ph type="ctrTitle"/>
          </p:nvPr>
        </p:nvSpPr>
        <p:spPr>
          <a:xfrm>
            <a:off x="2296350" y="1991850"/>
            <a:ext cx="4551300" cy="1159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Refugees &amp; Mental Health </a:t>
            </a:r>
            <a:endParaRPr/>
          </a:p>
        </p:txBody>
      </p:sp>
      <p:sp>
        <p:nvSpPr>
          <p:cNvPr id="59" name="Google Shape;59;p12"/>
          <p:cNvSpPr/>
          <p:nvPr/>
        </p:nvSpPr>
        <p:spPr>
          <a:xfrm>
            <a:off x="4255105" y="512098"/>
            <a:ext cx="633840" cy="576508"/>
          </a:xfrm>
          <a:custGeom>
            <a:rect b="b" l="l" r="r" t="t"/>
            <a:pathLst>
              <a:path extrusionOk="0" h="14752" w="16218">
                <a:moveTo>
                  <a:pt x="7694" y="0"/>
                </a:moveTo>
                <a:lnTo>
                  <a:pt x="7279" y="25"/>
                </a:lnTo>
                <a:lnTo>
                  <a:pt x="6863" y="74"/>
                </a:lnTo>
                <a:lnTo>
                  <a:pt x="6473" y="123"/>
                </a:lnTo>
                <a:lnTo>
                  <a:pt x="6082" y="196"/>
                </a:lnTo>
                <a:lnTo>
                  <a:pt x="5691" y="293"/>
                </a:lnTo>
                <a:lnTo>
                  <a:pt x="5325" y="416"/>
                </a:lnTo>
                <a:lnTo>
                  <a:pt x="4958" y="538"/>
                </a:lnTo>
                <a:lnTo>
                  <a:pt x="4592" y="660"/>
                </a:lnTo>
                <a:lnTo>
                  <a:pt x="4250" y="831"/>
                </a:lnTo>
                <a:lnTo>
                  <a:pt x="3908" y="977"/>
                </a:lnTo>
                <a:lnTo>
                  <a:pt x="3566" y="1173"/>
                </a:lnTo>
                <a:lnTo>
                  <a:pt x="3249" y="1368"/>
                </a:lnTo>
                <a:lnTo>
                  <a:pt x="2956" y="1563"/>
                </a:lnTo>
                <a:lnTo>
                  <a:pt x="2663" y="1783"/>
                </a:lnTo>
                <a:lnTo>
                  <a:pt x="2370" y="2003"/>
                </a:lnTo>
                <a:lnTo>
                  <a:pt x="2101" y="2247"/>
                </a:lnTo>
                <a:lnTo>
                  <a:pt x="1857" y="2492"/>
                </a:lnTo>
                <a:lnTo>
                  <a:pt x="1612" y="2760"/>
                </a:lnTo>
                <a:lnTo>
                  <a:pt x="1393" y="3029"/>
                </a:lnTo>
                <a:lnTo>
                  <a:pt x="1173" y="3298"/>
                </a:lnTo>
                <a:lnTo>
                  <a:pt x="977" y="3591"/>
                </a:lnTo>
                <a:lnTo>
                  <a:pt x="807" y="3884"/>
                </a:lnTo>
                <a:lnTo>
                  <a:pt x="636" y="4201"/>
                </a:lnTo>
                <a:lnTo>
                  <a:pt x="489" y="4519"/>
                </a:lnTo>
                <a:lnTo>
                  <a:pt x="367" y="4836"/>
                </a:lnTo>
                <a:lnTo>
                  <a:pt x="245" y="5154"/>
                </a:lnTo>
                <a:lnTo>
                  <a:pt x="172" y="5496"/>
                </a:lnTo>
                <a:lnTo>
                  <a:pt x="98" y="5838"/>
                </a:lnTo>
                <a:lnTo>
                  <a:pt x="49" y="6179"/>
                </a:lnTo>
                <a:lnTo>
                  <a:pt x="1" y="6521"/>
                </a:lnTo>
                <a:lnTo>
                  <a:pt x="1" y="6888"/>
                </a:lnTo>
                <a:lnTo>
                  <a:pt x="1" y="7254"/>
                </a:lnTo>
                <a:lnTo>
                  <a:pt x="49" y="7645"/>
                </a:lnTo>
                <a:lnTo>
                  <a:pt x="98" y="8011"/>
                </a:lnTo>
                <a:lnTo>
                  <a:pt x="196" y="8353"/>
                </a:lnTo>
                <a:lnTo>
                  <a:pt x="294" y="8719"/>
                </a:lnTo>
                <a:lnTo>
                  <a:pt x="416" y="9061"/>
                </a:lnTo>
                <a:lnTo>
                  <a:pt x="562" y="9403"/>
                </a:lnTo>
                <a:lnTo>
                  <a:pt x="733" y="9745"/>
                </a:lnTo>
                <a:lnTo>
                  <a:pt x="904" y="10063"/>
                </a:lnTo>
                <a:lnTo>
                  <a:pt x="1100" y="10356"/>
                </a:lnTo>
                <a:lnTo>
                  <a:pt x="1344" y="10673"/>
                </a:lnTo>
                <a:lnTo>
                  <a:pt x="1564" y="10966"/>
                </a:lnTo>
                <a:lnTo>
                  <a:pt x="1832" y="11235"/>
                </a:lnTo>
                <a:lnTo>
                  <a:pt x="2101" y="11504"/>
                </a:lnTo>
                <a:lnTo>
                  <a:pt x="2394" y="11772"/>
                </a:lnTo>
                <a:lnTo>
                  <a:pt x="2687" y="12017"/>
                </a:lnTo>
                <a:lnTo>
                  <a:pt x="2492" y="12383"/>
                </a:lnTo>
                <a:lnTo>
                  <a:pt x="2272" y="12749"/>
                </a:lnTo>
                <a:lnTo>
                  <a:pt x="2028" y="13140"/>
                </a:lnTo>
                <a:lnTo>
                  <a:pt x="1710" y="13506"/>
                </a:lnTo>
                <a:lnTo>
                  <a:pt x="1368" y="13873"/>
                </a:lnTo>
                <a:lnTo>
                  <a:pt x="1173" y="14044"/>
                </a:lnTo>
                <a:lnTo>
                  <a:pt x="953" y="14190"/>
                </a:lnTo>
                <a:lnTo>
                  <a:pt x="733" y="14337"/>
                </a:lnTo>
                <a:lnTo>
                  <a:pt x="513" y="14483"/>
                </a:lnTo>
                <a:lnTo>
                  <a:pt x="269" y="14581"/>
                </a:lnTo>
                <a:lnTo>
                  <a:pt x="1" y="14703"/>
                </a:lnTo>
                <a:lnTo>
                  <a:pt x="123" y="14703"/>
                </a:lnTo>
                <a:lnTo>
                  <a:pt x="489" y="14752"/>
                </a:lnTo>
                <a:lnTo>
                  <a:pt x="1368" y="14752"/>
                </a:lnTo>
                <a:lnTo>
                  <a:pt x="1710" y="14728"/>
                </a:lnTo>
                <a:lnTo>
                  <a:pt x="2101" y="14654"/>
                </a:lnTo>
                <a:lnTo>
                  <a:pt x="2492" y="14581"/>
                </a:lnTo>
                <a:lnTo>
                  <a:pt x="2907" y="14459"/>
                </a:lnTo>
                <a:lnTo>
                  <a:pt x="3322" y="14312"/>
                </a:lnTo>
                <a:lnTo>
                  <a:pt x="3762" y="14117"/>
                </a:lnTo>
                <a:lnTo>
                  <a:pt x="4177" y="13873"/>
                </a:lnTo>
                <a:lnTo>
                  <a:pt x="4592" y="13604"/>
                </a:lnTo>
                <a:lnTo>
                  <a:pt x="4983" y="13238"/>
                </a:lnTo>
                <a:lnTo>
                  <a:pt x="5349" y="13360"/>
                </a:lnTo>
                <a:lnTo>
                  <a:pt x="5716" y="13482"/>
                </a:lnTo>
                <a:lnTo>
                  <a:pt x="6106" y="13555"/>
                </a:lnTo>
                <a:lnTo>
                  <a:pt x="6497" y="13628"/>
                </a:lnTo>
                <a:lnTo>
                  <a:pt x="6888" y="13702"/>
                </a:lnTo>
                <a:lnTo>
                  <a:pt x="7279" y="13751"/>
                </a:lnTo>
                <a:lnTo>
                  <a:pt x="7694" y="13775"/>
                </a:lnTo>
                <a:lnTo>
                  <a:pt x="8524" y="13775"/>
                </a:lnTo>
                <a:lnTo>
                  <a:pt x="8939" y="13751"/>
                </a:lnTo>
                <a:lnTo>
                  <a:pt x="9355" y="13702"/>
                </a:lnTo>
                <a:lnTo>
                  <a:pt x="9745" y="13628"/>
                </a:lnTo>
                <a:lnTo>
                  <a:pt x="10136" y="13555"/>
                </a:lnTo>
                <a:lnTo>
                  <a:pt x="10527" y="13458"/>
                </a:lnTo>
                <a:lnTo>
                  <a:pt x="10893" y="13360"/>
                </a:lnTo>
                <a:lnTo>
                  <a:pt x="11260" y="13238"/>
                </a:lnTo>
                <a:lnTo>
                  <a:pt x="11626" y="13091"/>
                </a:lnTo>
                <a:lnTo>
                  <a:pt x="11968" y="12945"/>
                </a:lnTo>
                <a:lnTo>
                  <a:pt x="12310" y="12774"/>
                </a:lnTo>
                <a:lnTo>
                  <a:pt x="12652" y="12603"/>
                </a:lnTo>
                <a:lnTo>
                  <a:pt x="12969" y="12407"/>
                </a:lnTo>
                <a:lnTo>
                  <a:pt x="13262" y="12212"/>
                </a:lnTo>
                <a:lnTo>
                  <a:pt x="13555" y="11992"/>
                </a:lnTo>
                <a:lnTo>
                  <a:pt x="13848" y="11748"/>
                </a:lnTo>
                <a:lnTo>
                  <a:pt x="14117" y="11528"/>
                </a:lnTo>
                <a:lnTo>
                  <a:pt x="14361" y="11259"/>
                </a:lnTo>
                <a:lnTo>
                  <a:pt x="14606" y="11015"/>
                </a:lnTo>
                <a:lnTo>
                  <a:pt x="14825" y="10747"/>
                </a:lnTo>
                <a:lnTo>
                  <a:pt x="15045" y="10453"/>
                </a:lnTo>
                <a:lnTo>
                  <a:pt x="15241" y="10160"/>
                </a:lnTo>
                <a:lnTo>
                  <a:pt x="15412" y="9867"/>
                </a:lnTo>
                <a:lnTo>
                  <a:pt x="15582" y="9574"/>
                </a:lnTo>
                <a:lnTo>
                  <a:pt x="15729" y="9257"/>
                </a:lnTo>
                <a:lnTo>
                  <a:pt x="15851" y="8939"/>
                </a:lnTo>
                <a:lnTo>
                  <a:pt x="15973" y="8597"/>
                </a:lnTo>
                <a:lnTo>
                  <a:pt x="16047" y="8280"/>
                </a:lnTo>
                <a:lnTo>
                  <a:pt x="16120" y="7938"/>
                </a:lnTo>
                <a:lnTo>
                  <a:pt x="16169" y="7596"/>
                </a:lnTo>
                <a:lnTo>
                  <a:pt x="16217" y="7230"/>
                </a:lnTo>
                <a:lnTo>
                  <a:pt x="16217" y="6888"/>
                </a:lnTo>
                <a:lnTo>
                  <a:pt x="16217" y="6521"/>
                </a:lnTo>
                <a:lnTo>
                  <a:pt x="16169" y="6179"/>
                </a:lnTo>
                <a:lnTo>
                  <a:pt x="16120" y="5838"/>
                </a:lnTo>
                <a:lnTo>
                  <a:pt x="16047" y="5496"/>
                </a:lnTo>
                <a:lnTo>
                  <a:pt x="15973" y="5154"/>
                </a:lnTo>
                <a:lnTo>
                  <a:pt x="15851" y="4836"/>
                </a:lnTo>
                <a:lnTo>
                  <a:pt x="15729" y="4519"/>
                </a:lnTo>
                <a:lnTo>
                  <a:pt x="15582" y="4201"/>
                </a:lnTo>
                <a:lnTo>
                  <a:pt x="15412" y="3884"/>
                </a:lnTo>
                <a:lnTo>
                  <a:pt x="15241" y="3591"/>
                </a:lnTo>
                <a:lnTo>
                  <a:pt x="15045" y="3298"/>
                </a:lnTo>
                <a:lnTo>
                  <a:pt x="14825" y="3029"/>
                </a:lnTo>
                <a:lnTo>
                  <a:pt x="14606" y="2760"/>
                </a:lnTo>
                <a:lnTo>
                  <a:pt x="14361" y="2492"/>
                </a:lnTo>
                <a:lnTo>
                  <a:pt x="14117" y="2247"/>
                </a:lnTo>
                <a:lnTo>
                  <a:pt x="13848" y="2003"/>
                </a:lnTo>
                <a:lnTo>
                  <a:pt x="13555" y="1783"/>
                </a:lnTo>
                <a:lnTo>
                  <a:pt x="13262" y="1563"/>
                </a:lnTo>
                <a:lnTo>
                  <a:pt x="12969" y="1368"/>
                </a:lnTo>
                <a:lnTo>
                  <a:pt x="12652" y="1173"/>
                </a:lnTo>
                <a:lnTo>
                  <a:pt x="12310" y="977"/>
                </a:lnTo>
                <a:lnTo>
                  <a:pt x="11968" y="831"/>
                </a:lnTo>
                <a:lnTo>
                  <a:pt x="11626" y="660"/>
                </a:lnTo>
                <a:lnTo>
                  <a:pt x="11260" y="538"/>
                </a:lnTo>
                <a:lnTo>
                  <a:pt x="10893" y="416"/>
                </a:lnTo>
                <a:lnTo>
                  <a:pt x="10527" y="293"/>
                </a:lnTo>
                <a:lnTo>
                  <a:pt x="10136" y="196"/>
                </a:lnTo>
                <a:lnTo>
                  <a:pt x="9745" y="123"/>
                </a:lnTo>
                <a:lnTo>
                  <a:pt x="9355" y="74"/>
                </a:lnTo>
                <a:lnTo>
                  <a:pt x="8939" y="25"/>
                </a:lnTo>
                <a:lnTo>
                  <a:pt x="8524" y="0"/>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21"/>
          <p:cNvSpPr txBox="1"/>
          <p:nvPr>
            <p:ph type="title"/>
          </p:nvPr>
        </p:nvSpPr>
        <p:spPr>
          <a:xfrm>
            <a:off x="3241650" y="91566"/>
            <a:ext cx="2660700" cy="733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1400"/>
              <a:t>What can you do to help?</a:t>
            </a:r>
            <a:endParaRPr sz="1400"/>
          </a:p>
        </p:txBody>
      </p:sp>
      <p:sp>
        <p:nvSpPr>
          <p:cNvPr id="172" name="Google Shape;172;p21"/>
          <p:cNvSpPr txBox="1"/>
          <p:nvPr>
            <p:ph idx="1" type="body"/>
          </p:nvPr>
        </p:nvSpPr>
        <p:spPr>
          <a:xfrm>
            <a:off x="916650" y="1047150"/>
            <a:ext cx="7310700" cy="30492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n"/>
              <a:t>Come to Unicef Unite on Tues. Nov 13 @ 7 p.m!</a:t>
            </a:r>
            <a:endParaRPr/>
          </a:p>
          <a:p>
            <a:pPr indent="0" lvl="0" marL="0" rtl="0" algn="l">
              <a:spcBef>
                <a:spcPts val="600"/>
              </a:spcBef>
              <a:spcAft>
                <a:spcPts val="0"/>
              </a:spcAft>
              <a:buNone/>
            </a:pPr>
            <a:r>
              <a:t/>
            </a:r>
            <a:endParaRPr/>
          </a:p>
          <a:p>
            <a:pPr indent="0" lvl="0" marL="0" rtl="0" algn="l">
              <a:spcBef>
                <a:spcPts val="600"/>
              </a:spcBef>
              <a:spcAft>
                <a:spcPts val="0"/>
              </a:spcAft>
              <a:buNone/>
            </a:pPr>
            <a:r>
              <a:rPr lang="en"/>
              <a:t>Write to your legislators!</a:t>
            </a:r>
            <a:endParaRPr/>
          </a:p>
          <a:p>
            <a:pPr indent="0" lvl="0" marL="0" rtl="0" algn="l">
              <a:spcBef>
                <a:spcPts val="600"/>
              </a:spcBef>
              <a:spcAft>
                <a:spcPts val="0"/>
              </a:spcAft>
              <a:buNone/>
            </a:pPr>
            <a:r>
              <a:t/>
            </a:r>
            <a:endParaRPr/>
          </a:p>
          <a:p>
            <a:pPr indent="0" lvl="0" marL="0" rtl="0" algn="l">
              <a:spcBef>
                <a:spcPts val="600"/>
              </a:spcBef>
              <a:spcAft>
                <a:spcPts val="0"/>
              </a:spcAft>
              <a:buNone/>
            </a:pPr>
            <a:r>
              <a:rPr lang="en"/>
              <a:t>Fundraise with us!</a:t>
            </a:r>
            <a:endParaRPr/>
          </a:p>
          <a:p>
            <a:pPr indent="0" lvl="0" marL="0" rtl="0" algn="l">
              <a:spcBef>
                <a:spcPts val="600"/>
              </a:spcBef>
              <a:spcAft>
                <a:spcPts val="0"/>
              </a:spcAft>
              <a:buNone/>
            </a:pPr>
            <a:r>
              <a:t/>
            </a:r>
            <a:endParaRPr/>
          </a:p>
          <a:p>
            <a:pPr indent="0" lvl="0" marL="0" rtl="0" algn="l">
              <a:spcBef>
                <a:spcPts val="600"/>
              </a:spcBef>
              <a:spcAft>
                <a:spcPts val="0"/>
              </a:spcAft>
              <a:buNone/>
            </a:pPr>
            <a:r>
              <a:t/>
            </a:r>
            <a:endParaRPr/>
          </a:p>
          <a:p>
            <a:pPr indent="0" lvl="0" marL="0" rtl="0" algn="l">
              <a:spcBef>
                <a:spcPts val="600"/>
              </a:spcBef>
              <a:spcAft>
                <a:spcPts val="0"/>
              </a:spcAft>
              <a:buNone/>
            </a:pPr>
            <a:r>
              <a:t/>
            </a:r>
            <a:endParaRPr/>
          </a:p>
        </p:txBody>
      </p:sp>
      <p:sp>
        <p:nvSpPr>
          <p:cNvPr id="173" name="Google Shape;173;p21"/>
          <p:cNvSpPr txBox="1"/>
          <p:nvPr>
            <p:ph idx="12" type="sldNum"/>
          </p:nvPr>
        </p:nvSpPr>
        <p:spPr>
          <a:xfrm>
            <a:off x="-125" y="4869225"/>
            <a:ext cx="9144000" cy="2742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grpSp>
        <p:nvGrpSpPr>
          <p:cNvPr id="174" name="Google Shape;174;p21"/>
          <p:cNvGrpSpPr/>
          <p:nvPr/>
        </p:nvGrpSpPr>
        <p:grpSpPr>
          <a:xfrm>
            <a:off x="526652" y="2016958"/>
            <a:ext cx="389994" cy="381822"/>
            <a:chOff x="1233350" y="1619250"/>
            <a:chExt cx="466500" cy="456725"/>
          </a:xfrm>
        </p:grpSpPr>
        <p:sp>
          <p:nvSpPr>
            <p:cNvPr id="175" name="Google Shape;175;p21"/>
            <p:cNvSpPr/>
            <p:nvPr/>
          </p:nvSpPr>
          <p:spPr>
            <a:xfrm>
              <a:off x="1233350" y="1619250"/>
              <a:ext cx="466500" cy="456725"/>
            </a:xfrm>
            <a:custGeom>
              <a:rect b="b" l="l" r="r" t="t"/>
              <a:pathLst>
                <a:path extrusionOk="0" h="18269" w="18660">
                  <a:moveTo>
                    <a:pt x="14923" y="5080"/>
                  </a:moveTo>
                  <a:lnTo>
                    <a:pt x="14923" y="9037"/>
                  </a:lnTo>
                  <a:lnTo>
                    <a:pt x="17316" y="7913"/>
                  </a:lnTo>
                  <a:lnTo>
                    <a:pt x="9476" y="13579"/>
                  </a:lnTo>
                  <a:lnTo>
                    <a:pt x="9403" y="13604"/>
                  </a:lnTo>
                  <a:lnTo>
                    <a:pt x="9330" y="13628"/>
                  </a:lnTo>
                  <a:lnTo>
                    <a:pt x="9257" y="13604"/>
                  </a:lnTo>
                  <a:lnTo>
                    <a:pt x="9183" y="13579"/>
                  </a:lnTo>
                  <a:lnTo>
                    <a:pt x="1344" y="7913"/>
                  </a:lnTo>
                  <a:lnTo>
                    <a:pt x="3737" y="9037"/>
                  </a:lnTo>
                  <a:lnTo>
                    <a:pt x="3737" y="5080"/>
                  </a:lnTo>
                  <a:close/>
                  <a:moveTo>
                    <a:pt x="9330" y="0"/>
                  </a:moveTo>
                  <a:lnTo>
                    <a:pt x="0" y="6741"/>
                  </a:lnTo>
                  <a:lnTo>
                    <a:pt x="0" y="17780"/>
                  </a:lnTo>
                  <a:lnTo>
                    <a:pt x="0" y="17853"/>
                  </a:lnTo>
                  <a:lnTo>
                    <a:pt x="5129" y="14165"/>
                  </a:lnTo>
                  <a:lnTo>
                    <a:pt x="5227" y="14117"/>
                  </a:lnTo>
                  <a:lnTo>
                    <a:pt x="5325" y="14117"/>
                  </a:lnTo>
                  <a:lnTo>
                    <a:pt x="5398" y="14141"/>
                  </a:lnTo>
                  <a:lnTo>
                    <a:pt x="5471" y="14214"/>
                  </a:lnTo>
                  <a:lnTo>
                    <a:pt x="5520" y="14312"/>
                  </a:lnTo>
                  <a:lnTo>
                    <a:pt x="5520" y="14385"/>
                  </a:lnTo>
                  <a:lnTo>
                    <a:pt x="5471" y="14483"/>
                  </a:lnTo>
                  <a:lnTo>
                    <a:pt x="5422" y="14556"/>
                  </a:lnTo>
                  <a:lnTo>
                    <a:pt x="318" y="18244"/>
                  </a:lnTo>
                  <a:lnTo>
                    <a:pt x="416" y="18244"/>
                  </a:lnTo>
                  <a:lnTo>
                    <a:pt x="489" y="18268"/>
                  </a:lnTo>
                  <a:lnTo>
                    <a:pt x="18171" y="18268"/>
                  </a:lnTo>
                  <a:lnTo>
                    <a:pt x="18244" y="18244"/>
                  </a:lnTo>
                  <a:lnTo>
                    <a:pt x="18342" y="18244"/>
                  </a:lnTo>
                  <a:lnTo>
                    <a:pt x="13238" y="14556"/>
                  </a:lnTo>
                  <a:lnTo>
                    <a:pt x="13189" y="14483"/>
                  </a:lnTo>
                  <a:lnTo>
                    <a:pt x="13140" y="14385"/>
                  </a:lnTo>
                  <a:lnTo>
                    <a:pt x="13140" y="14312"/>
                  </a:lnTo>
                  <a:lnTo>
                    <a:pt x="13189" y="14214"/>
                  </a:lnTo>
                  <a:lnTo>
                    <a:pt x="13262" y="14141"/>
                  </a:lnTo>
                  <a:lnTo>
                    <a:pt x="13335" y="14117"/>
                  </a:lnTo>
                  <a:lnTo>
                    <a:pt x="13433" y="14117"/>
                  </a:lnTo>
                  <a:lnTo>
                    <a:pt x="13531" y="14165"/>
                  </a:lnTo>
                  <a:lnTo>
                    <a:pt x="18660" y="17853"/>
                  </a:lnTo>
                  <a:lnTo>
                    <a:pt x="18660" y="17780"/>
                  </a:lnTo>
                  <a:lnTo>
                    <a:pt x="18660" y="6741"/>
                  </a:lnTo>
                  <a:lnTo>
                    <a:pt x="9330"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76" name="Google Shape;176;p21"/>
            <p:cNvSpPr/>
            <p:nvPr/>
          </p:nvSpPr>
          <p:spPr>
            <a:xfrm>
              <a:off x="1382325" y="1792025"/>
              <a:ext cx="168550" cy="12250"/>
            </a:xfrm>
            <a:custGeom>
              <a:rect b="b" l="l" r="r" t="t"/>
              <a:pathLst>
                <a:path extrusionOk="0" h="490" w="6742">
                  <a:moveTo>
                    <a:pt x="147" y="1"/>
                  </a:moveTo>
                  <a:lnTo>
                    <a:pt x="74" y="74"/>
                  </a:lnTo>
                  <a:lnTo>
                    <a:pt x="25" y="147"/>
                  </a:lnTo>
                  <a:lnTo>
                    <a:pt x="1" y="245"/>
                  </a:lnTo>
                  <a:lnTo>
                    <a:pt x="25" y="343"/>
                  </a:lnTo>
                  <a:lnTo>
                    <a:pt x="74" y="416"/>
                  </a:lnTo>
                  <a:lnTo>
                    <a:pt x="147" y="465"/>
                  </a:lnTo>
                  <a:lnTo>
                    <a:pt x="245" y="489"/>
                  </a:lnTo>
                  <a:lnTo>
                    <a:pt x="6497" y="489"/>
                  </a:lnTo>
                  <a:lnTo>
                    <a:pt x="6595" y="465"/>
                  </a:lnTo>
                  <a:lnTo>
                    <a:pt x="6668" y="416"/>
                  </a:lnTo>
                  <a:lnTo>
                    <a:pt x="6717" y="343"/>
                  </a:lnTo>
                  <a:lnTo>
                    <a:pt x="6741" y="245"/>
                  </a:lnTo>
                  <a:lnTo>
                    <a:pt x="6717" y="147"/>
                  </a:lnTo>
                  <a:lnTo>
                    <a:pt x="6668" y="74"/>
                  </a:lnTo>
                  <a:lnTo>
                    <a:pt x="6595" y="1"/>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77" name="Google Shape;177;p21"/>
            <p:cNvSpPr/>
            <p:nvPr/>
          </p:nvSpPr>
          <p:spPr>
            <a:xfrm>
              <a:off x="1382325" y="1825000"/>
              <a:ext cx="168550" cy="12250"/>
            </a:xfrm>
            <a:custGeom>
              <a:rect b="b" l="l" r="r" t="t"/>
              <a:pathLst>
                <a:path extrusionOk="0" h="490" w="6742">
                  <a:moveTo>
                    <a:pt x="245" y="1"/>
                  </a:moveTo>
                  <a:lnTo>
                    <a:pt x="147" y="25"/>
                  </a:lnTo>
                  <a:lnTo>
                    <a:pt x="74" y="74"/>
                  </a:lnTo>
                  <a:lnTo>
                    <a:pt x="25" y="147"/>
                  </a:lnTo>
                  <a:lnTo>
                    <a:pt x="1" y="245"/>
                  </a:lnTo>
                  <a:lnTo>
                    <a:pt x="25" y="343"/>
                  </a:lnTo>
                  <a:lnTo>
                    <a:pt x="74" y="416"/>
                  </a:lnTo>
                  <a:lnTo>
                    <a:pt x="147" y="465"/>
                  </a:lnTo>
                  <a:lnTo>
                    <a:pt x="245" y="489"/>
                  </a:lnTo>
                  <a:lnTo>
                    <a:pt x="6497" y="489"/>
                  </a:lnTo>
                  <a:lnTo>
                    <a:pt x="6595" y="465"/>
                  </a:lnTo>
                  <a:lnTo>
                    <a:pt x="6668" y="416"/>
                  </a:lnTo>
                  <a:lnTo>
                    <a:pt x="6717" y="343"/>
                  </a:lnTo>
                  <a:lnTo>
                    <a:pt x="6741" y="245"/>
                  </a:lnTo>
                  <a:lnTo>
                    <a:pt x="6717" y="147"/>
                  </a:lnTo>
                  <a:lnTo>
                    <a:pt x="6668" y="74"/>
                  </a:lnTo>
                  <a:lnTo>
                    <a:pt x="6595" y="25"/>
                  </a:lnTo>
                  <a:lnTo>
                    <a:pt x="6497" y="1"/>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78" name="Google Shape;178;p21"/>
            <p:cNvSpPr/>
            <p:nvPr/>
          </p:nvSpPr>
          <p:spPr>
            <a:xfrm>
              <a:off x="1382325" y="1858575"/>
              <a:ext cx="70850" cy="12250"/>
            </a:xfrm>
            <a:custGeom>
              <a:rect b="b" l="l" r="r" t="t"/>
              <a:pathLst>
                <a:path extrusionOk="0" h="490" w="2834">
                  <a:moveTo>
                    <a:pt x="245" y="1"/>
                  </a:moveTo>
                  <a:lnTo>
                    <a:pt x="147" y="25"/>
                  </a:lnTo>
                  <a:lnTo>
                    <a:pt x="74" y="74"/>
                  </a:lnTo>
                  <a:lnTo>
                    <a:pt x="25" y="147"/>
                  </a:lnTo>
                  <a:lnTo>
                    <a:pt x="1" y="245"/>
                  </a:lnTo>
                  <a:lnTo>
                    <a:pt x="25" y="343"/>
                  </a:lnTo>
                  <a:lnTo>
                    <a:pt x="74" y="416"/>
                  </a:lnTo>
                  <a:lnTo>
                    <a:pt x="147" y="465"/>
                  </a:lnTo>
                  <a:lnTo>
                    <a:pt x="245" y="489"/>
                  </a:lnTo>
                  <a:lnTo>
                    <a:pt x="2589" y="489"/>
                  </a:lnTo>
                  <a:lnTo>
                    <a:pt x="2687" y="465"/>
                  </a:lnTo>
                  <a:lnTo>
                    <a:pt x="2760" y="416"/>
                  </a:lnTo>
                  <a:lnTo>
                    <a:pt x="2809" y="343"/>
                  </a:lnTo>
                  <a:lnTo>
                    <a:pt x="2834" y="245"/>
                  </a:lnTo>
                  <a:lnTo>
                    <a:pt x="2809" y="147"/>
                  </a:lnTo>
                  <a:lnTo>
                    <a:pt x="2760" y="74"/>
                  </a:lnTo>
                  <a:lnTo>
                    <a:pt x="2687" y="25"/>
                  </a:lnTo>
                  <a:lnTo>
                    <a:pt x="2589" y="1"/>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grpSp>
      <p:grpSp>
        <p:nvGrpSpPr>
          <p:cNvPr id="179" name="Google Shape;179;p21"/>
          <p:cNvGrpSpPr/>
          <p:nvPr/>
        </p:nvGrpSpPr>
        <p:grpSpPr>
          <a:xfrm>
            <a:off x="613931" y="1231533"/>
            <a:ext cx="215437" cy="351204"/>
            <a:chOff x="6730350" y="2315900"/>
            <a:chExt cx="257700" cy="420100"/>
          </a:xfrm>
        </p:grpSpPr>
        <p:sp>
          <p:nvSpPr>
            <p:cNvPr id="180" name="Google Shape;180;p21"/>
            <p:cNvSpPr/>
            <p:nvPr/>
          </p:nvSpPr>
          <p:spPr>
            <a:xfrm>
              <a:off x="6807900" y="2671250"/>
              <a:ext cx="102600" cy="22625"/>
            </a:xfrm>
            <a:custGeom>
              <a:rect b="b" l="l" r="r" t="t"/>
              <a:pathLst>
                <a:path extrusionOk="0" h="905" w="4104">
                  <a:moveTo>
                    <a:pt x="1" y="1"/>
                  </a:moveTo>
                  <a:lnTo>
                    <a:pt x="1" y="905"/>
                  </a:lnTo>
                  <a:lnTo>
                    <a:pt x="4104" y="905"/>
                  </a:lnTo>
                  <a:lnTo>
                    <a:pt x="4104" y="1"/>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81" name="Google Shape;181;p21"/>
            <p:cNvSpPr/>
            <p:nvPr/>
          </p:nvSpPr>
          <p:spPr>
            <a:xfrm>
              <a:off x="6807900" y="2636450"/>
              <a:ext cx="102600" cy="22625"/>
            </a:xfrm>
            <a:custGeom>
              <a:rect b="b" l="l" r="r" t="t"/>
              <a:pathLst>
                <a:path extrusionOk="0" h="905" w="4104">
                  <a:moveTo>
                    <a:pt x="1" y="1"/>
                  </a:moveTo>
                  <a:lnTo>
                    <a:pt x="1" y="905"/>
                  </a:lnTo>
                  <a:lnTo>
                    <a:pt x="4104" y="905"/>
                  </a:lnTo>
                  <a:lnTo>
                    <a:pt x="4104" y="1"/>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82" name="Google Shape;182;p21"/>
            <p:cNvSpPr/>
            <p:nvPr/>
          </p:nvSpPr>
          <p:spPr>
            <a:xfrm>
              <a:off x="6807900" y="2706075"/>
              <a:ext cx="102600" cy="29925"/>
            </a:xfrm>
            <a:custGeom>
              <a:rect b="b" l="l" r="r" t="t"/>
              <a:pathLst>
                <a:path extrusionOk="0" h="1197" w="4104">
                  <a:moveTo>
                    <a:pt x="1" y="0"/>
                  </a:moveTo>
                  <a:lnTo>
                    <a:pt x="1" y="171"/>
                  </a:lnTo>
                  <a:lnTo>
                    <a:pt x="25" y="318"/>
                  </a:lnTo>
                  <a:lnTo>
                    <a:pt x="98" y="464"/>
                  </a:lnTo>
                  <a:lnTo>
                    <a:pt x="196" y="586"/>
                  </a:lnTo>
                  <a:lnTo>
                    <a:pt x="343" y="660"/>
                  </a:lnTo>
                  <a:lnTo>
                    <a:pt x="1881" y="1172"/>
                  </a:lnTo>
                  <a:lnTo>
                    <a:pt x="2052" y="1197"/>
                  </a:lnTo>
                  <a:lnTo>
                    <a:pt x="2223" y="1172"/>
                  </a:lnTo>
                  <a:lnTo>
                    <a:pt x="3762" y="660"/>
                  </a:lnTo>
                  <a:lnTo>
                    <a:pt x="3908" y="586"/>
                  </a:lnTo>
                  <a:lnTo>
                    <a:pt x="4006" y="464"/>
                  </a:lnTo>
                  <a:lnTo>
                    <a:pt x="4079" y="318"/>
                  </a:lnTo>
                  <a:lnTo>
                    <a:pt x="4104" y="171"/>
                  </a:lnTo>
                  <a:lnTo>
                    <a:pt x="4104"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83" name="Google Shape;183;p21"/>
            <p:cNvSpPr/>
            <p:nvPr/>
          </p:nvSpPr>
          <p:spPr>
            <a:xfrm>
              <a:off x="6811575" y="2463675"/>
              <a:ext cx="95275" cy="160600"/>
            </a:xfrm>
            <a:custGeom>
              <a:rect b="b" l="l" r="r" t="t"/>
              <a:pathLst>
                <a:path extrusionOk="0" h="6424" w="3811">
                  <a:moveTo>
                    <a:pt x="1905" y="0"/>
                  </a:moveTo>
                  <a:lnTo>
                    <a:pt x="928" y="831"/>
                  </a:lnTo>
                  <a:lnTo>
                    <a:pt x="855" y="879"/>
                  </a:lnTo>
                  <a:lnTo>
                    <a:pt x="782" y="904"/>
                  </a:lnTo>
                  <a:lnTo>
                    <a:pt x="684" y="879"/>
                  </a:lnTo>
                  <a:lnTo>
                    <a:pt x="611" y="831"/>
                  </a:lnTo>
                  <a:lnTo>
                    <a:pt x="0" y="318"/>
                  </a:lnTo>
                  <a:lnTo>
                    <a:pt x="1319" y="6423"/>
                  </a:lnTo>
                  <a:lnTo>
                    <a:pt x="2491" y="6423"/>
                  </a:lnTo>
                  <a:lnTo>
                    <a:pt x="3810" y="318"/>
                  </a:lnTo>
                  <a:lnTo>
                    <a:pt x="3200" y="831"/>
                  </a:lnTo>
                  <a:lnTo>
                    <a:pt x="3126" y="879"/>
                  </a:lnTo>
                  <a:lnTo>
                    <a:pt x="3029" y="904"/>
                  </a:lnTo>
                  <a:lnTo>
                    <a:pt x="2955" y="879"/>
                  </a:lnTo>
                  <a:lnTo>
                    <a:pt x="2882" y="831"/>
                  </a:lnTo>
                  <a:lnTo>
                    <a:pt x="1905"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84" name="Google Shape;184;p21"/>
            <p:cNvSpPr/>
            <p:nvPr/>
          </p:nvSpPr>
          <p:spPr>
            <a:xfrm>
              <a:off x="6730350" y="2315900"/>
              <a:ext cx="257700" cy="308375"/>
            </a:xfrm>
            <a:custGeom>
              <a:rect b="b" l="l" r="r" t="t"/>
              <a:pathLst>
                <a:path extrusionOk="0" h="12335" w="10308">
                  <a:moveTo>
                    <a:pt x="5154" y="1"/>
                  </a:moveTo>
                  <a:lnTo>
                    <a:pt x="4617" y="25"/>
                  </a:lnTo>
                  <a:lnTo>
                    <a:pt x="4128" y="98"/>
                  </a:lnTo>
                  <a:lnTo>
                    <a:pt x="3615" y="245"/>
                  </a:lnTo>
                  <a:lnTo>
                    <a:pt x="3151" y="416"/>
                  </a:lnTo>
                  <a:lnTo>
                    <a:pt x="2712" y="636"/>
                  </a:lnTo>
                  <a:lnTo>
                    <a:pt x="2272" y="880"/>
                  </a:lnTo>
                  <a:lnTo>
                    <a:pt x="1881" y="1173"/>
                  </a:lnTo>
                  <a:lnTo>
                    <a:pt x="1515" y="1515"/>
                  </a:lnTo>
                  <a:lnTo>
                    <a:pt x="1198" y="1881"/>
                  </a:lnTo>
                  <a:lnTo>
                    <a:pt x="880" y="2272"/>
                  </a:lnTo>
                  <a:lnTo>
                    <a:pt x="636" y="2687"/>
                  </a:lnTo>
                  <a:lnTo>
                    <a:pt x="416" y="3151"/>
                  </a:lnTo>
                  <a:lnTo>
                    <a:pt x="245" y="3615"/>
                  </a:lnTo>
                  <a:lnTo>
                    <a:pt x="123" y="4104"/>
                  </a:lnTo>
                  <a:lnTo>
                    <a:pt x="50" y="4617"/>
                  </a:lnTo>
                  <a:lnTo>
                    <a:pt x="1" y="5154"/>
                  </a:lnTo>
                  <a:lnTo>
                    <a:pt x="25" y="5423"/>
                  </a:lnTo>
                  <a:lnTo>
                    <a:pt x="50" y="5691"/>
                  </a:lnTo>
                  <a:lnTo>
                    <a:pt x="123" y="6204"/>
                  </a:lnTo>
                  <a:lnTo>
                    <a:pt x="245" y="6693"/>
                  </a:lnTo>
                  <a:lnTo>
                    <a:pt x="416" y="7132"/>
                  </a:lnTo>
                  <a:lnTo>
                    <a:pt x="636" y="7572"/>
                  </a:lnTo>
                  <a:lnTo>
                    <a:pt x="856" y="7963"/>
                  </a:lnTo>
                  <a:lnTo>
                    <a:pt x="1100" y="8353"/>
                  </a:lnTo>
                  <a:lnTo>
                    <a:pt x="1369" y="8744"/>
                  </a:lnTo>
                  <a:lnTo>
                    <a:pt x="1906" y="9526"/>
                  </a:lnTo>
                  <a:lnTo>
                    <a:pt x="2150" y="9941"/>
                  </a:lnTo>
                  <a:lnTo>
                    <a:pt x="2394" y="10356"/>
                  </a:lnTo>
                  <a:lnTo>
                    <a:pt x="2614" y="10796"/>
                  </a:lnTo>
                  <a:lnTo>
                    <a:pt x="2810" y="11284"/>
                  </a:lnTo>
                  <a:lnTo>
                    <a:pt x="2980" y="11797"/>
                  </a:lnTo>
                  <a:lnTo>
                    <a:pt x="3103" y="12334"/>
                  </a:lnTo>
                  <a:lnTo>
                    <a:pt x="4079" y="12334"/>
                  </a:lnTo>
                  <a:lnTo>
                    <a:pt x="3249" y="8500"/>
                  </a:lnTo>
                  <a:lnTo>
                    <a:pt x="2663" y="5642"/>
                  </a:lnTo>
                  <a:lnTo>
                    <a:pt x="2663" y="5520"/>
                  </a:lnTo>
                  <a:lnTo>
                    <a:pt x="2712" y="5423"/>
                  </a:lnTo>
                  <a:lnTo>
                    <a:pt x="2785" y="5374"/>
                  </a:lnTo>
                  <a:lnTo>
                    <a:pt x="2883" y="5349"/>
                  </a:lnTo>
                  <a:lnTo>
                    <a:pt x="2956" y="5349"/>
                  </a:lnTo>
                  <a:lnTo>
                    <a:pt x="3054" y="5398"/>
                  </a:lnTo>
                  <a:lnTo>
                    <a:pt x="4031" y="6253"/>
                  </a:lnTo>
                  <a:lnTo>
                    <a:pt x="4983" y="5398"/>
                  </a:lnTo>
                  <a:lnTo>
                    <a:pt x="5081" y="5349"/>
                  </a:lnTo>
                  <a:lnTo>
                    <a:pt x="5227" y="5349"/>
                  </a:lnTo>
                  <a:lnTo>
                    <a:pt x="5325" y="5398"/>
                  </a:lnTo>
                  <a:lnTo>
                    <a:pt x="6278" y="6253"/>
                  </a:lnTo>
                  <a:lnTo>
                    <a:pt x="7254" y="5398"/>
                  </a:lnTo>
                  <a:lnTo>
                    <a:pt x="7352" y="5349"/>
                  </a:lnTo>
                  <a:lnTo>
                    <a:pt x="7425" y="5349"/>
                  </a:lnTo>
                  <a:lnTo>
                    <a:pt x="7523" y="5374"/>
                  </a:lnTo>
                  <a:lnTo>
                    <a:pt x="7596" y="5423"/>
                  </a:lnTo>
                  <a:lnTo>
                    <a:pt x="7645" y="5520"/>
                  </a:lnTo>
                  <a:lnTo>
                    <a:pt x="7645" y="5642"/>
                  </a:lnTo>
                  <a:lnTo>
                    <a:pt x="7059" y="8500"/>
                  </a:lnTo>
                  <a:lnTo>
                    <a:pt x="6229" y="12334"/>
                  </a:lnTo>
                  <a:lnTo>
                    <a:pt x="7206" y="12334"/>
                  </a:lnTo>
                  <a:lnTo>
                    <a:pt x="7328" y="11797"/>
                  </a:lnTo>
                  <a:lnTo>
                    <a:pt x="7499" y="11284"/>
                  </a:lnTo>
                  <a:lnTo>
                    <a:pt x="7694" y="10796"/>
                  </a:lnTo>
                  <a:lnTo>
                    <a:pt x="7914" y="10356"/>
                  </a:lnTo>
                  <a:lnTo>
                    <a:pt x="8158" y="9941"/>
                  </a:lnTo>
                  <a:lnTo>
                    <a:pt x="8402" y="9526"/>
                  </a:lnTo>
                  <a:lnTo>
                    <a:pt x="8940" y="8744"/>
                  </a:lnTo>
                  <a:lnTo>
                    <a:pt x="9208" y="8353"/>
                  </a:lnTo>
                  <a:lnTo>
                    <a:pt x="9453" y="7963"/>
                  </a:lnTo>
                  <a:lnTo>
                    <a:pt x="9672" y="7572"/>
                  </a:lnTo>
                  <a:lnTo>
                    <a:pt x="9892" y="7132"/>
                  </a:lnTo>
                  <a:lnTo>
                    <a:pt x="10063" y="6693"/>
                  </a:lnTo>
                  <a:lnTo>
                    <a:pt x="10185" y="6204"/>
                  </a:lnTo>
                  <a:lnTo>
                    <a:pt x="10259" y="5691"/>
                  </a:lnTo>
                  <a:lnTo>
                    <a:pt x="10283" y="5423"/>
                  </a:lnTo>
                  <a:lnTo>
                    <a:pt x="10307" y="5154"/>
                  </a:lnTo>
                  <a:lnTo>
                    <a:pt x="10259" y="4617"/>
                  </a:lnTo>
                  <a:lnTo>
                    <a:pt x="10185" y="4104"/>
                  </a:lnTo>
                  <a:lnTo>
                    <a:pt x="10063" y="3615"/>
                  </a:lnTo>
                  <a:lnTo>
                    <a:pt x="9892" y="3151"/>
                  </a:lnTo>
                  <a:lnTo>
                    <a:pt x="9672" y="2687"/>
                  </a:lnTo>
                  <a:lnTo>
                    <a:pt x="9428" y="2272"/>
                  </a:lnTo>
                  <a:lnTo>
                    <a:pt x="9111" y="1881"/>
                  </a:lnTo>
                  <a:lnTo>
                    <a:pt x="8793" y="1515"/>
                  </a:lnTo>
                  <a:lnTo>
                    <a:pt x="8427" y="1173"/>
                  </a:lnTo>
                  <a:lnTo>
                    <a:pt x="8036" y="880"/>
                  </a:lnTo>
                  <a:lnTo>
                    <a:pt x="7596" y="636"/>
                  </a:lnTo>
                  <a:lnTo>
                    <a:pt x="7157" y="416"/>
                  </a:lnTo>
                  <a:lnTo>
                    <a:pt x="6693" y="245"/>
                  </a:lnTo>
                  <a:lnTo>
                    <a:pt x="6180" y="98"/>
                  </a:lnTo>
                  <a:lnTo>
                    <a:pt x="5691" y="25"/>
                  </a:lnTo>
                  <a:lnTo>
                    <a:pt x="5154" y="1"/>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grpSp>
      <p:grpSp>
        <p:nvGrpSpPr>
          <p:cNvPr id="185" name="Google Shape;185;p21"/>
          <p:cNvGrpSpPr/>
          <p:nvPr/>
        </p:nvGrpSpPr>
        <p:grpSpPr>
          <a:xfrm>
            <a:off x="526648" y="2965341"/>
            <a:ext cx="370599" cy="370620"/>
            <a:chOff x="570875" y="4322250"/>
            <a:chExt cx="443300" cy="443325"/>
          </a:xfrm>
        </p:grpSpPr>
        <p:sp>
          <p:nvSpPr>
            <p:cNvPr id="186" name="Google Shape;186;p21"/>
            <p:cNvSpPr/>
            <p:nvPr/>
          </p:nvSpPr>
          <p:spPr>
            <a:xfrm>
              <a:off x="570875" y="4322250"/>
              <a:ext cx="443300" cy="443325"/>
            </a:xfrm>
            <a:custGeom>
              <a:rect b="b" l="l" r="r" t="t"/>
              <a:pathLst>
                <a:path extrusionOk="0" h="17733" w="17732">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87" name="Google Shape;187;p21"/>
            <p:cNvSpPr/>
            <p:nvPr/>
          </p:nvSpPr>
          <p:spPr>
            <a:xfrm>
              <a:off x="597725" y="4665400"/>
              <a:ext cx="73300" cy="73300"/>
            </a:xfrm>
            <a:custGeom>
              <a:rect b="b" l="l" r="r" t="t"/>
              <a:pathLst>
                <a:path extrusionOk="0" h="2932" w="2932">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88" name="Google Shape;188;p21"/>
            <p:cNvSpPr/>
            <p:nvPr/>
          </p:nvSpPr>
          <p:spPr>
            <a:xfrm>
              <a:off x="654525" y="4708150"/>
              <a:ext cx="47025" cy="47025"/>
            </a:xfrm>
            <a:custGeom>
              <a:rect b="b" l="l" r="r" t="t"/>
              <a:pathLst>
                <a:path extrusionOk="0" h="1881" w="1881">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89" name="Google Shape;189;p21"/>
            <p:cNvSpPr/>
            <p:nvPr/>
          </p:nvSpPr>
          <p:spPr>
            <a:xfrm>
              <a:off x="581250" y="4634875"/>
              <a:ext cx="47050" cy="47050"/>
            </a:xfrm>
            <a:custGeom>
              <a:rect b="b" l="l" r="r" t="t"/>
              <a:pathLst>
                <a:path extrusionOk="0" h="1882" w="1882">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2"/>
          <p:cNvSpPr txBox="1"/>
          <p:nvPr>
            <p:ph idx="4294967295" type="ctrTitle"/>
          </p:nvPr>
        </p:nvSpPr>
        <p:spPr>
          <a:xfrm>
            <a:off x="3913025" y="323388"/>
            <a:ext cx="1317900" cy="1159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1800"/>
              <a:t>THANKS!</a:t>
            </a:r>
            <a:endParaRPr sz="1800"/>
          </a:p>
        </p:txBody>
      </p:sp>
      <p:sp>
        <p:nvSpPr>
          <p:cNvPr id="195" name="Google Shape;195;p22"/>
          <p:cNvSpPr txBox="1"/>
          <p:nvPr>
            <p:ph idx="4294967295" type="subTitle"/>
          </p:nvPr>
        </p:nvSpPr>
        <p:spPr>
          <a:xfrm>
            <a:off x="1275150" y="1563713"/>
            <a:ext cx="6593700" cy="784800"/>
          </a:xfrm>
          <a:prstGeom prst="rect">
            <a:avLst/>
          </a:prstGeom>
        </p:spPr>
        <p:txBody>
          <a:bodyPr anchorCtr="0" anchor="b" bIns="91425" lIns="91425" spcFirstLastPara="1" rIns="91425" wrap="square" tIns="91425">
            <a:noAutofit/>
          </a:bodyPr>
          <a:lstStyle/>
          <a:p>
            <a:pPr indent="0" lvl="0" marL="0" rtl="0" algn="ctr">
              <a:spcBef>
                <a:spcPts val="600"/>
              </a:spcBef>
              <a:spcAft>
                <a:spcPts val="0"/>
              </a:spcAft>
              <a:buNone/>
            </a:pPr>
            <a:r>
              <a:rPr b="1" lang="en"/>
              <a:t>Any questions?</a:t>
            </a:r>
            <a:endParaRPr b="1"/>
          </a:p>
        </p:txBody>
      </p:sp>
      <p:sp>
        <p:nvSpPr>
          <p:cNvPr id="196" name="Google Shape;196;p22"/>
          <p:cNvSpPr txBox="1"/>
          <p:nvPr>
            <p:ph idx="4294967295" type="body"/>
          </p:nvPr>
        </p:nvSpPr>
        <p:spPr>
          <a:xfrm>
            <a:off x="1275150" y="2233800"/>
            <a:ext cx="6593700" cy="7848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rPr lang="en" sz="1800"/>
              <a:t>I’ll happily research/talk to you about any questions or ideas you may have about child refugees/migrants</a:t>
            </a:r>
            <a:endParaRPr sz="1800"/>
          </a:p>
          <a:p>
            <a:pPr indent="0" lvl="0" marL="0" rtl="0" algn="ctr">
              <a:spcBef>
                <a:spcPts val="600"/>
              </a:spcBef>
              <a:spcAft>
                <a:spcPts val="0"/>
              </a:spcAft>
              <a:buNone/>
            </a:pPr>
            <a:r>
              <a:t/>
            </a:r>
            <a:endParaRPr sz="1800"/>
          </a:p>
          <a:p>
            <a:pPr indent="0" lvl="0" marL="0" rtl="0" algn="ctr">
              <a:spcBef>
                <a:spcPts val="600"/>
              </a:spcBef>
              <a:spcAft>
                <a:spcPts val="0"/>
              </a:spcAft>
              <a:buNone/>
            </a:pPr>
            <a:r>
              <a:t/>
            </a:r>
            <a:endParaRPr sz="1800"/>
          </a:p>
          <a:p>
            <a:pPr indent="0" lvl="0" marL="0" rtl="0" algn="ctr">
              <a:spcBef>
                <a:spcPts val="600"/>
              </a:spcBef>
              <a:spcAft>
                <a:spcPts val="0"/>
              </a:spcAft>
              <a:buNone/>
            </a:pPr>
            <a:r>
              <a:rPr lang="en" sz="1800"/>
              <a:t>...or reach out if you want a link to any info I used!</a:t>
            </a:r>
            <a:endParaRPr sz="1800"/>
          </a:p>
        </p:txBody>
      </p:sp>
      <p:sp>
        <p:nvSpPr>
          <p:cNvPr id="197" name="Google Shape;197;p22"/>
          <p:cNvSpPr txBox="1"/>
          <p:nvPr>
            <p:ph idx="12" type="sldNum"/>
          </p:nvPr>
        </p:nvSpPr>
        <p:spPr>
          <a:xfrm>
            <a:off x="-125" y="4593050"/>
            <a:ext cx="9144000" cy="5505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23"/>
          <p:cNvSpPr txBox="1"/>
          <p:nvPr>
            <p:ph type="title"/>
          </p:nvPr>
        </p:nvSpPr>
        <p:spPr>
          <a:xfrm>
            <a:off x="3241650" y="91566"/>
            <a:ext cx="2660700" cy="733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Opportunities</a:t>
            </a:r>
            <a:endParaRPr/>
          </a:p>
        </p:txBody>
      </p:sp>
      <p:sp>
        <p:nvSpPr>
          <p:cNvPr id="203" name="Google Shape;203;p23"/>
          <p:cNvSpPr txBox="1"/>
          <p:nvPr>
            <p:ph idx="1" type="body"/>
          </p:nvPr>
        </p:nvSpPr>
        <p:spPr>
          <a:xfrm>
            <a:off x="916650" y="1539100"/>
            <a:ext cx="7310700" cy="17631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rPr b="1" lang="en" sz="3000"/>
              <a:t>Reach Out To Us!!!</a:t>
            </a:r>
            <a:endParaRPr b="1" sz="3000"/>
          </a:p>
          <a:p>
            <a:pPr indent="-342900" lvl="0" marL="457200" rtl="0" algn="just">
              <a:lnSpc>
                <a:spcPct val="115000"/>
              </a:lnSpc>
              <a:spcBef>
                <a:spcPts val="600"/>
              </a:spcBef>
              <a:spcAft>
                <a:spcPts val="0"/>
              </a:spcAft>
              <a:buClr>
                <a:srgbClr val="434343"/>
              </a:buClr>
              <a:buSzPts val="1800"/>
              <a:buChar char="●"/>
            </a:pPr>
            <a:r>
              <a:rPr lang="en" sz="1800"/>
              <a:t>Education Piece ideas</a:t>
            </a:r>
            <a:r>
              <a:rPr lang="en" sz="1800"/>
              <a:t>?</a:t>
            </a:r>
            <a:endParaRPr sz="1800"/>
          </a:p>
          <a:p>
            <a:pPr indent="-342900" lvl="0" marL="457200" rtl="0" algn="just">
              <a:lnSpc>
                <a:spcPct val="115000"/>
              </a:lnSpc>
              <a:spcBef>
                <a:spcPts val="0"/>
              </a:spcBef>
              <a:spcAft>
                <a:spcPts val="0"/>
              </a:spcAft>
              <a:buClr>
                <a:srgbClr val="434343"/>
              </a:buClr>
              <a:buSzPts val="1800"/>
              <a:buChar char="●"/>
            </a:pPr>
            <a:r>
              <a:rPr lang="en" sz="1800"/>
              <a:t>Anything you’d like to teach us about??</a:t>
            </a:r>
            <a:endParaRPr sz="1800"/>
          </a:p>
          <a:p>
            <a:pPr indent="0" lvl="0" marL="0" rtl="0" algn="l">
              <a:lnSpc>
                <a:spcPct val="115000"/>
              </a:lnSpc>
              <a:spcBef>
                <a:spcPts val="600"/>
              </a:spcBef>
              <a:spcAft>
                <a:spcPts val="0"/>
              </a:spcAft>
              <a:buNone/>
            </a:pPr>
            <a:r>
              <a:t/>
            </a:r>
            <a:endParaRPr sz="1800"/>
          </a:p>
          <a:p>
            <a:pPr indent="0" lvl="0" marL="0" rtl="0" algn="l">
              <a:lnSpc>
                <a:spcPct val="115000"/>
              </a:lnSpc>
              <a:spcBef>
                <a:spcPts val="600"/>
              </a:spcBef>
              <a:spcAft>
                <a:spcPts val="0"/>
              </a:spcAft>
              <a:buNone/>
            </a:pPr>
            <a:r>
              <a:t/>
            </a:r>
            <a:endParaRPr sz="1800"/>
          </a:p>
          <a:p>
            <a:pPr indent="0" lvl="0" marL="0" rtl="0" algn="l">
              <a:lnSpc>
                <a:spcPct val="115000"/>
              </a:lnSpc>
              <a:spcBef>
                <a:spcPts val="600"/>
              </a:spcBef>
              <a:spcAft>
                <a:spcPts val="0"/>
              </a:spcAft>
              <a:buNone/>
            </a:pPr>
            <a:r>
              <a:t/>
            </a:r>
            <a:endParaRPr sz="1800"/>
          </a:p>
          <a:p>
            <a:pPr indent="0" lvl="0" marL="0" rtl="0" algn="ctr">
              <a:lnSpc>
                <a:spcPct val="115000"/>
              </a:lnSpc>
              <a:spcBef>
                <a:spcPts val="600"/>
              </a:spcBef>
              <a:spcAft>
                <a:spcPts val="0"/>
              </a:spcAft>
              <a:buNone/>
            </a:pPr>
            <a:r>
              <a:rPr lang="en" sz="1800"/>
              <a:t>Email us or come up to me after the meeting!</a:t>
            </a:r>
            <a:endParaRPr sz="1800"/>
          </a:p>
        </p:txBody>
      </p:sp>
      <p:sp>
        <p:nvSpPr>
          <p:cNvPr id="204" name="Google Shape;204;p23"/>
          <p:cNvSpPr txBox="1"/>
          <p:nvPr>
            <p:ph idx="12" type="sldNum"/>
          </p:nvPr>
        </p:nvSpPr>
        <p:spPr>
          <a:xfrm>
            <a:off x="-125" y="4869225"/>
            <a:ext cx="9144000" cy="2742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3"/>
          <p:cNvSpPr txBox="1"/>
          <p:nvPr>
            <p:ph idx="4294967295" type="ctrTitle"/>
          </p:nvPr>
        </p:nvSpPr>
        <p:spPr>
          <a:xfrm>
            <a:off x="685800" y="1105200"/>
            <a:ext cx="7772400" cy="894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3000">
                <a:solidFill>
                  <a:srgbClr val="FF9E00"/>
                </a:solidFill>
              </a:rPr>
              <a:t>1 in 200 </a:t>
            </a:r>
            <a:endParaRPr sz="3000">
              <a:solidFill>
                <a:srgbClr val="FF9E00"/>
              </a:solidFill>
            </a:endParaRPr>
          </a:p>
        </p:txBody>
      </p:sp>
      <p:sp>
        <p:nvSpPr>
          <p:cNvPr id="65" name="Google Shape;65;p13"/>
          <p:cNvSpPr txBox="1"/>
          <p:nvPr>
            <p:ph idx="4294967295" type="subTitle"/>
          </p:nvPr>
        </p:nvSpPr>
        <p:spPr>
          <a:xfrm>
            <a:off x="685800" y="1487509"/>
            <a:ext cx="7772400" cy="4632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rPr lang="en" sz="1800"/>
              <a:t>Children in the world is a refugee</a:t>
            </a:r>
            <a:endParaRPr sz="1800"/>
          </a:p>
        </p:txBody>
      </p:sp>
      <p:sp>
        <p:nvSpPr>
          <p:cNvPr id="66" name="Google Shape;66;p13"/>
          <p:cNvSpPr txBox="1"/>
          <p:nvPr>
            <p:ph idx="4294967295" type="ctrTitle"/>
          </p:nvPr>
        </p:nvSpPr>
        <p:spPr>
          <a:xfrm>
            <a:off x="685800" y="3276900"/>
            <a:ext cx="7772400" cy="894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3000">
                <a:solidFill>
                  <a:srgbClr val="FF9E00"/>
                </a:solidFill>
              </a:rPr>
              <a:t>2x</a:t>
            </a:r>
            <a:endParaRPr sz="3000">
              <a:solidFill>
                <a:srgbClr val="FF9E00"/>
              </a:solidFill>
            </a:endParaRPr>
          </a:p>
        </p:txBody>
      </p:sp>
      <p:sp>
        <p:nvSpPr>
          <p:cNvPr id="67" name="Google Shape;67;p13"/>
          <p:cNvSpPr txBox="1"/>
          <p:nvPr>
            <p:ph idx="4294967295" type="subTitle"/>
          </p:nvPr>
        </p:nvSpPr>
        <p:spPr>
          <a:xfrm>
            <a:off x="685800" y="3659209"/>
            <a:ext cx="7772400" cy="4632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rPr lang="en" sz="1800"/>
              <a:t>As many child refugees in 2015 than in 2005</a:t>
            </a:r>
            <a:endParaRPr sz="1800"/>
          </a:p>
        </p:txBody>
      </p:sp>
      <p:sp>
        <p:nvSpPr>
          <p:cNvPr id="68" name="Google Shape;68;p13"/>
          <p:cNvSpPr txBox="1"/>
          <p:nvPr>
            <p:ph idx="4294967295" type="ctrTitle"/>
          </p:nvPr>
        </p:nvSpPr>
        <p:spPr>
          <a:xfrm>
            <a:off x="685800" y="2191050"/>
            <a:ext cx="7772400" cy="894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3000">
                <a:solidFill>
                  <a:srgbClr val="FF9E00"/>
                </a:solidFill>
              </a:rPr>
              <a:t>1 in 3</a:t>
            </a:r>
            <a:endParaRPr sz="3000">
              <a:solidFill>
                <a:srgbClr val="FF9E00"/>
              </a:solidFill>
            </a:endParaRPr>
          </a:p>
        </p:txBody>
      </p:sp>
      <p:sp>
        <p:nvSpPr>
          <p:cNvPr id="69" name="Google Shape;69;p13"/>
          <p:cNvSpPr txBox="1"/>
          <p:nvPr>
            <p:ph idx="4294967295" type="subTitle"/>
          </p:nvPr>
        </p:nvSpPr>
        <p:spPr>
          <a:xfrm>
            <a:off x="685800" y="2573359"/>
            <a:ext cx="7772400" cy="4632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rPr lang="en" sz="1800"/>
              <a:t>Children living outside their country of birth is a refugee</a:t>
            </a:r>
            <a:endParaRPr sz="1800"/>
          </a:p>
        </p:txBody>
      </p:sp>
      <p:grpSp>
        <p:nvGrpSpPr>
          <p:cNvPr id="70" name="Google Shape;70;p13"/>
          <p:cNvGrpSpPr/>
          <p:nvPr/>
        </p:nvGrpSpPr>
        <p:grpSpPr>
          <a:xfrm>
            <a:off x="4355034" y="428165"/>
            <a:ext cx="433931" cy="318157"/>
            <a:chOff x="3936375" y="3703750"/>
            <a:chExt cx="453050" cy="332175"/>
          </a:xfrm>
        </p:grpSpPr>
        <p:sp>
          <p:nvSpPr>
            <p:cNvPr id="71" name="Google Shape;71;p13"/>
            <p:cNvSpPr/>
            <p:nvPr/>
          </p:nvSpPr>
          <p:spPr>
            <a:xfrm>
              <a:off x="3936375" y="3703750"/>
              <a:ext cx="453050" cy="332175"/>
            </a:xfrm>
            <a:custGeom>
              <a:rect b="b" l="l" r="r" t="t"/>
              <a:pathLst>
                <a:path extrusionOk="0" h="13287" w="18122">
                  <a:moveTo>
                    <a:pt x="366" y="0"/>
                  </a:moveTo>
                  <a:lnTo>
                    <a:pt x="293" y="49"/>
                  </a:lnTo>
                  <a:lnTo>
                    <a:pt x="195" y="74"/>
                  </a:lnTo>
                  <a:lnTo>
                    <a:pt x="122" y="147"/>
                  </a:lnTo>
                  <a:lnTo>
                    <a:pt x="73" y="220"/>
                  </a:lnTo>
                  <a:lnTo>
                    <a:pt x="24" y="293"/>
                  </a:lnTo>
                  <a:lnTo>
                    <a:pt x="0" y="391"/>
                  </a:lnTo>
                  <a:lnTo>
                    <a:pt x="0" y="489"/>
                  </a:lnTo>
                  <a:lnTo>
                    <a:pt x="0" y="12798"/>
                  </a:lnTo>
                  <a:lnTo>
                    <a:pt x="0" y="12896"/>
                  </a:lnTo>
                  <a:lnTo>
                    <a:pt x="24" y="12993"/>
                  </a:lnTo>
                  <a:lnTo>
                    <a:pt x="73" y="13067"/>
                  </a:lnTo>
                  <a:lnTo>
                    <a:pt x="122" y="13140"/>
                  </a:lnTo>
                  <a:lnTo>
                    <a:pt x="195" y="13213"/>
                  </a:lnTo>
                  <a:lnTo>
                    <a:pt x="293" y="13238"/>
                  </a:lnTo>
                  <a:lnTo>
                    <a:pt x="366" y="13287"/>
                  </a:lnTo>
                  <a:lnTo>
                    <a:pt x="17756" y="13287"/>
                  </a:lnTo>
                  <a:lnTo>
                    <a:pt x="17829" y="13238"/>
                  </a:lnTo>
                  <a:lnTo>
                    <a:pt x="17927" y="13213"/>
                  </a:lnTo>
                  <a:lnTo>
                    <a:pt x="18000" y="13140"/>
                  </a:lnTo>
                  <a:lnTo>
                    <a:pt x="18049" y="13067"/>
                  </a:lnTo>
                  <a:lnTo>
                    <a:pt x="18098" y="12993"/>
                  </a:lnTo>
                  <a:lnTo>
                    <a:pt x="18122" y="12896"/>
                  </a:lnTo>
                  <a:lnTo>
                    <a:pt x="18122" y="12798"/>
                  </a:lnTo>
                  <a:lnTo>
                    <a:pt x="18122" y="12700"/>
                  </a:lnTo>
                  <a:lnTo>
                    <a:pt x="18098" y="12603"/>
                  </a:lnTo>
                  <a:lnTo>
                    <a:pt x="18049" y="12529"/>
                  </a:lnTo>
                  <a:lnTo>
                    <a:pt x="18000" y="12456"/>
                  </a:lnTo>
                  <a:lnTo>
                    <a:pt x="17927" y="12383"/>
                  </a:lnTo>
                  <a:lnTo>
                    <a:pt x="17829" y="12358"/>
                  </a:lnTo>
                  <a:lnTo>
                    <a:pt x="17756" y="12310"/>
                  </a:lnTo>
                  <a:lnTo>
                    <a:pt x="977" y="12310"/>
                  </a:lnTo>
                  <a:lnTo>
                    <a:pt x="977" y="489"/>
                  </a:lnTo>
                  <a:lnTo>
                    <a:pt x="953" y="391"/>
                  </a:lnTo>
                  <a:lnTo>
                    <a:pt x="928" y="293"/>
                  </a:lnTo>
                  <a:lnTo>
                    <a:pt x="879" y="220"/>
                  </a:lnTo>
                  <a:lnTo>
                    <a:pt x="830" y="147"/>
                  </a:lnTo>
                  <a:lnTo>
                    <a:pt x="757" y="74"/>
                  </a:lnTo>
                  <a:lnTo>
                    <a:pt x="659" y="49"/>
                  </a:lnTo>
                  <a:lnTo>
                    <a:pt x="586" y="0"/>
                  </a:lnTo>
                  <a:close/>
                </a:path>
              </a:pathLst>
            </a:custGeom>
            <a:solidFill>
              <a:srgbClr val="B7B7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72" name="Google Shape;72;p13"/>
            <p:cNvSpPr/>
            <p:nvPr/>
          </p:nvSpPr>
          <p:spPr>
            <a:xfrm>
              <a:off x="3988875" y="3864325"/>
              <a:ext cx="77575" cy="133125"/>
            </a:xfrm>
            <a:custGeom>
              <a:rect b="b" l="l" r="r" t="t"/>
              <a:pathLst>
                <a:path extrusionOk="0" h="5325" w="3103">
                  <a:moveTo>
                    <a:pt x="489" y="1"/>
                  </a:moveTo>
                  <a:lnTo>
                    <a:pt x="391" y="25"/>
                  </a:lnTo>
                  <a:lnTo>
                    <a:pt x="294" y="50"/>
                  </a:lnTo>
                  <a:lnTo>
                    <a:pt x="196" y="98"/>
                  </a:lnTo>
                  <a:lnTo>
                    <a:pt x="147" y="147"/>
                  </a:lnTo>
                  <a:lnTo>
                    <a:pt x="74" y="220"/>
                  </a:lnTo>
                  <a:lnTo>
                    <a:pt x="25" y="294"/>
                  </a:lnTo>
                  <a:lnTo>
                    <a:pt x="0" y="391"/>
                  </a:lnTo>
                  <a:lnTo>
                    <a:pt x="0" y="489"/>
                  </a:lnTo>
                  <a:lnTo>
                    <a:pt x="0" y="5325"/>
                  </a:lnTo>
                  <a:lnTo>
                    <a:pt x="3102" y="5325"/>
                  </a:lnTo>
                  <a:lnTo>
                    <a:pt x="3102" y="489"/>
                  </a:lnTo>
                  <a:lnTo>
                    <a:pt x="3102" y="391"/>
                  </a:lnTo>
                  <a:lnTo>
                    <a:pt x="3053" y="294"/>
                  </a:lnTo>
                  <a:lnTo>
                    <a:pt x="3029" y="220"/>
                  </a:lnTo>
                  <a:lnTo>
                    <a:pt x="2956" y="147"/>
                  </a:lnTo>
                  <a:lnTo>
                    <a:pt x="2882" y="98"/>
                  </a:lnTo>
                  <a:lnTo>
                    <a:pt x="2809" y="50"/>
                  </a:lnTo>
                  <a:lnTo>
                    <a:pt x="2711" y="25"/>
                  </a:lnTo>
                  <a:lnTo>
                    <a:pt x="2614" y="1"/>
                  </a:lnTo>
                  <a:close/>
                </a:path>
              </a:pathLst>
            </a:custGeom>
            <a:solidFill>
              <a:srgbClr val="B7B7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73" name="Google Shape;73;p13"/>
            <p:cNvSpPr/>
            <p:nvPr/>
          </p:nvSpPr>
          <p:spPr>
            <a:xfrm>
              <a:off x="4259350" y="3864325"/>
              <a:ext cx="77575" cy="133125"/>
            </a:xfrm>
            <a:custGeom>
              <a:rect b="b" l="l" r="r" t="t"/>
              <a:pathLst>
                <a:path extrusionOk="0" h="5325" w="3103">
                  <a:moveTo>
                    <a:pt x="489" y="1"/>
                  </a:moveTo>
                  <a:lnTo>
                    <a:pt x="392" y="25"/>
                  </a:lnTo>
                  <a:lnTo>
                    <a:pt x="294" y="50"/>
                  </a:lnTo>
                  <a:lnTo>
                    <a:pt x="221" y="98"/>
                  </a:lnTo>
                  <a:lnTo>
                    <a:pt x="147" y="147"/>
                  </a:lnTo>
                  <a:lnTo>
                    <a:pt x="74" y="220"/>
                  </a:lnTo>
                  <a:lnTo>
                    <a:pt x="50" y="294"/>
                  </a:lnTo>
                  <a:lnTo>
                    <a:pt x="1" y="391"/>
                  </a:lnTo>
                  <a:lnTo>
                    <a:pt x="1" y="489"/>
                  </a:lnTo>
                  <a:lnTo>
                    <a:pt x="1" y="5325"/>
                  </a:lnTo>
                  <a:lnTo>
                    <a:pt x="3103" y="5325"/>
                  </a:lnTo>
                  <a:lnTo>
                    <a:pt x="3103" y="489"/>
                  </a:lnTo>
                  <a:lnTo>
                    <a:pt x="3103" y="391"/>
                  </a:lnTo>
                  <a:lnTo>
                    <a:pt x="3078" y="294"/>
                  </a:lnTo>
                  <a:lnTo>
                    <a:pt x="3029" y="220"/>
                  </a:lnTo>
                  <a:lnTo>
                    <a:pt x="2956" y="147"/>
                  </a:lnTo>
                  <a:lnTo>
                    <a:pt x="2907" y="98"/>
                  </a:lnTo>
                  <a:lnTo>
                    <a:pt x="2810" y="50"/>
                  </a:lnTo>
                  <a:lnTo>
                    <a:pt x="2712" y="25"/>
                  </a:lnTo>
                  <a:lnTo>
                    <a:pt x="2614" y="1"/>
                  </a:lnTo>
                  <a:close/>
                </a:path>
              </a:pathLst>
            </a:custGeom>
            <a:solidFill>
              <a:srgbClr val="B7B7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74" name="Google Shape;74;p13"/>
            <p:cNvSpPr/>
            <p:nvPr/>
          </p:nvSpPr>
          <p:spPr>
            <a:xfrm>
              <a:off x="4078625" y="3717800"/>
              <a:ext cx="77575" cy="279650"/>
            </a:xfrm>
            <a:custGeom>
              <a:rect b="b" l="l" r="r" t="t"/>
              <a:pathLst>
                <a:path extrusionOk="0" h="11186" w="3103">
                  <a:moveTo>
                    <a:pt x="489" y="0"/>
                  </a:moveTo>
                  <a:lnTo>
                    <a:pt x="391" y="25"/>
                  </a:lnTo>
                  <a:lnTo>
                    <a:pt x="294" y="49"/>
                  </a:lnTo>
                  <a:lnTo>
                    <a:pt x="220" y="98"/>
                  </a:lnTo>
                  <a:lnTo>
                    <a:pt x="147" y="147"/>
                  </a:lnTo>
                  <a:lnTo>
                    <a:pt x="74" y="220"/>
                  </a:lnTo>
                  <a:lnTo>
                    <a:pt x="49" y="293"/>
                  </a:lnTo>
                  <a:lnTo>
                    <a:pt x="1" y="391"/>
                  </a:lnTo>
                  <a:lnTo>
                    <a:pt x="1" y="489"/>
                  </a:lnTo>
                  <a:lnTo>
                    <a:pt x="1" y="11186"/>
                  </a:lnTo>
                  <a:lnTo>
                    <a:pt x="3102" y="11186"/>
                  </a:lnTo>
                  <a:lnTo>
                    <a:pt x="3102" y="489"/>
                  </a:lnTo>
                  <a:lnTo>
                    <a:pt x="3102" y="391"/>
                  </a:lnTo>
                  <a:lnTo>
                    <a:pt x="3078" y="293"/>
                  </a:lnTo>
                  <a:lnTo>
                    <a:pt x="3029" y="220"/>
                  </a:lnTo>
                  <a:lnTo>
                    <a:pt x="2956" y="147"/>
                  </a:lnTo>
                  <a:lnTo>
                    <a:pt x="2907" y="98"/>
                  </a:lnTo>
                  <a:lnTo>
                    <a:pt x="2809" y="49"/>
                  </a:lnTo>
                  <a:lnTo>
                    <a:pt x="2712" y="25"/>
                  </a:lnTo>
                  <a:lnTo>
                    <a:pt x="2614" y="0"/>
                  </a:lnTo>
                  <a:close/>
                </a:path>
              </a:pathLst>
            </a:custGeom>
            <a:solidFill>
              <a:srgbClr val="B7B7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75" name="Google Shape;75;p13"/>
            <p:cNvSpPr/>
            <p:nvPr/>
          </p:nvSpPr>
          <p:spPr>
            <a:xfrm>
              <a:off x="4168375" y="3788625"/>
              <a:ext cx="78175" cy="208825"/>
            </a:xfrm>
            <a:custGeom>
              <a:rect b="b" l="l" r="r" t="t"/>
              <a:pathLst>
                <a:path extrusionOk="0" h="8353" w="3127">
                  <a:moveTo>
                    <a:pt x="489" y="0"/>
                  </a:moveTo>
                  <a:lnTo>
                    <a:pt x="392" y="25"/>
                  </a:lnTo>
                  <a:lnTo>
                    <a:pt x="318" y="49"/>
                  </a:lnTo>
                  <a:lnTo>
                    <a:pt x="221" y="98"/>
                  </a:lnTo>
                  <a:lnTo>
                    <a:pt x="147" y="147"/>
                  </a:lnTo>
                  <a:lnTo>
                    <a:pt x="99" y="220"/>
                  </a:lnTo>
                  <a:lnTo>
                    <a:pt x="50" y="293"/>
                  </a:lnTo>
                  <a:lnTo>
                    <a:pt x="25" y="391"/>
                  </a:lnTo>
                  <a:lnTo>
                    <a:pt x="1" y="489"/>
                  </a:lnTo>
                  <a:lnTo>
                    <a:pt x="1" y="8353"/>
                  </a:lnTo>
                  <a:lnTo>
                    <a:pt x="3127" y="8353"/>
                  </a:lnTo>
                  <a:lnTo>
                    <a:pt x="3127" y="489"/>
                  </a:lnTo>
                  <a:lnTo>
                    <a:pt x="3103" y="391"/>
                  </a:lnTo>
                  <a:lnTo>
                    <a:pt x="3078" y="293"/>
                  </a:lnTo>
                  <a:lnTo>
                    <a:pt x="3029" y="220"/>
                  </a:lnTo>
                  <a:lnTo>
                    <a:pt x="2980" y="147"/>
                  </a:lnTo>
                  <a:lnTo>
                    <a:pt x="2907" y="98"/>
                  </a:lnTo>
                  <a:lnTo>
                    <a:pt x="2809" y="49"/>
                  </a:lnTo>
                  <a:lnTo>
                    <a:pt x="2736" y="25"/>
                  </a:lnTo>
                  <a:lnTo>
                    <a:pt x="2639" y="0"/>
                  </a:lnTo>
                  <a:close/>
                </a:path>
              </a:pathLst>
            </a:custGeom>
            <a:solidFill>
              <a:srgbClr val="B7B7B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grpSp>
      <p:sp>
        <p:nvSpPr>
          <p:cNvPr id="76" name="Google Shape;76;p13"/>
          <p:cNvSpPr txBox="1"/>
          <p:nvPr>
            <p:ph idx="12" type="sldNum"/>
          </p:nvPr>
        </p:nvSpPr>
        <p:spPr>
          <a:xfrm>
            <a:off x="-125" y="4593050"/>
            <a:ext cx="9144000" cy="5505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4"/>
          <p:cNvSpPr txBox="1"/>
          <p:nvPr>
            <p:ph type="title"/>
          </p:nvPr>
        </p:nvSpPr>
        <p:spPr>
          <a:xfrm>
            <a:off x="3241650" y="91566"/>
            <a:ext cx="2660700" cy="733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1400"/>
              <a:t>Action Goals</a:t>
            </a:r>
            <a:endParaRPr sz="1400"/>
          </a:p>
        </p:txBody>
      </p:sp>
      <p:sp>
        <p:nvSpPr>
          <p:cNvPr id="82" name="Google Shape;82;p14"/>
          <p:cNvSpPr txBox="1"/>
          <p:nvPr>
            <p:ph idx="1" type="body"/>
          </p:nvPr>
        </p:nvSpPr>
        <p:spPr>
          <a:xfrm>
            <a:off x="1158650" y="1052475"/>
            <a:ext cx="2102100" cy="13050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 sz="1200">
                <a:latin typeface="Montserrat"/>
                <a:ea typeface="Montserrat"/>
                <a:cs typeface="Montserrat"/>
                <a:sym typeface="Montserrat"/>
              </a:rPr>
              <a:t>Protect</a:t>
            </a:r>
            <a:endParaRPr b="1" sz="1200">
              <a:latin typeface="Montserrat"/>
              <a:ea typeface="Montserrat"/>
              <a:cs typeface="Montserrat"/>
              <a:sym typeface="Montserrat"/>
            </a:endParaRPr>
          </a:p>
          <a:p>
            <a:pPr indent="0" lvl="0" marL="0" rtl="0" algn="l">
              <a:spcBef>
                <a:spcPts val="600"/>
              </a:spcBef>
              <a:spcAft>
                <a:spcPts val="0"/>
              </a:spcAft>
              <a:buNone/>
            </a:pPr>
            <a:r>
              <a:rPr lang="en" sz="1200"/>
              <a:t>Prevent violence and exploitation by </a:t>
            </a:r>
            <a:r>
              <a:rPr lang="en" sz="1200"/>
              <a:t>strengthening</a:t>
            </a:r>
            <a:r>
              <a:rPr lang="en" sz="1200"/>
              <a:t> child protection systems.</a:t>
            </a:r>
            <a:endParaRPr sz="1200"/>
          </a:p>
        </p:txBody>
      </p:sp>
      <p:sp>
        <p:nvSpPr>
          <p:cNvPr id="83" name="Google Shape;83;p14"/>
          <p:cNvSpPr txBox="1"/>
          <p:nvPr>
            <p:ph idx="2" type="body"/>
          </p:nvPr>
        </p:nvSpPr>
        <p:spPr>
          <a:xfrm>
            <a:off x="3749567" y="1052475"/>
            <a:ext cx="2102100" cy="13050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 sz="1200">
                <a:latin typeface="Montserrat"/>
                <a:ea typeface="Montserrat"/>
                <a:cs typeface="Montserrat"/>
                <a:sym typeface="Montserrat"/>
              </a:rPr>
              <a:t>End Detention</a:t>
            </a:r>
            <a:endParaRPr b="1" sz="1200"/>
          </a:p>
          <a:p>
            <a:pPr indent="0" lvl="0" marL="0" rtl="0" algn="l">
              <a:spcBef>
                <a:spcPts val="600"/>
              </a:spcBef>
              <a:spcAft>
                <a:spcPts val="0"/>
              </a:spcAft>
              <a:buNone/>
            </a:pPr>
            <a:r>
              <a:rPr lang="en" sz="1200"/>
              <a:t>Create alternatives to the detention of refugee and migrant children to prevent damaging psychological impact.</a:t>
            </a:r>
            <a:endParaRPr sz="1200"/>
          </a:p>
        </p:txBody>
      </p:sp>
      <p:sp>
        <p:nvSpPr>
          <p:cNvPr id="84" name="Google Shape;84;p14"/>
          <p:cNvSpPr txBox="1"/>
          <p:nvPr>
            <p:ph idx="3" type="body"/>
          </p:nvPr>
        </p:nvSpPr>
        <p:spPr>
          <a:xfrm>
            <a:off x="6340475" y="1052475"/>
            <a:ext cx="2102100" cy="14955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 sz="1200">
                <a:latin typeface="Montserrat"/>
                <a:ea typeface="Montserrat"/>
                <a:cs typeface="Montserrat"/>
                <a:sym typeface="Montserrat"/>
              </a:rPr>
              <a:t>Keep Families Together</a:t>
            </a:r>
            <a:endParaRPr b="1" sz="1200"/>
          </a:p>
          <a:p>
            <a:pPr indent="0" lvl="0" marL="0" rtl="0" algn="l">
              <a:spcBef>
                <a:spcPts val="600"/>
              </a:spcBef>
              <a:spcAft>
                <a:spcPts val="0"/>
              </a:spcAft>
              <a:buNone/>
            </a:pPr>
            <a:r>
              <a:rPr lang="en" sz="1200"/>
              <a:t>Keep children from being separated from their parents during border control processing and any migrant legal processes.</a:t>
            </a:r>
            <a:endParaRPr sz="1200"/>
          </a:p>
        </p:txBody>
      </p:sp>
      <p:sp>
        <p:nvSpPr>
          <p:cNvPr id="85" name="Google Shape;85;p14"/>
          <p:cNvSpPr txBox="1"/>
          <p:nvPr>
            <p:ph idx="1" type="body"/>
          </p:nvPr>
        </p:nvSpPr>
        <p:spPr>
          <a:xfrm>
            <a:off x="1158650" y="2862225"/>
            <a:ext cx="2102100" cy="13050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 sz="1200">
                <a:latin typeface="Montserrat"/>
                <a:ea typeface="Montserrat"/>
                <a:cs typeface="Montserrat"/>
                <a:sym typeface="Montserrat"/>
              </a:rPr>
              <a:t>Access to Learning &amp; Health</a:t>
            </a:r>
            <a:endParaRPr b="1" sz="1200"/>
          </a:p>
          <a:p>
            <a:pPr indent="0" lvl="0" marL="0" rtl="0" algn="l">
              <a:spcBef>
                <a:spcPts val="600"/>
              </a:spcBef>
              <a:spcAft>
                <a:spcPts val="0"/>
              </a:spcAft>
              <a:buNone/>
            </a:pPr>
            <a:r>
              <a:rPr lang="en" sz="1200"/>
              <a:t>Provide education, health, shelter, nutrition, water and sanitation, and access to legal support to migrant children.</a:t>
            </a:r>
            <a:endParaRPr sz="1200"/>
          </a:p>
        </p:txBody>
      </p:sp>
      <p:sp>
        <p:nvSpPr>
          <p:cNvPr id="86" name="Google Shape;86;p14"/>
          <p:cNvSpPr txBox="1"/>
          <p:nvPr>
            <p:ph idx="2" type="body"/>
          </p:nvPr>
        </p:nvSpPr>
        <p:spPr>
          <a:xfrm>
            <a:off x="3749567" y="2862225"/>
            <a:ext cx="2102100" cy="13050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 sz="1200">
                <a:latin typeface="Montserrat"/>
                <a:ea typeface="Montserrat"/>
                <a:cs typeface="Montserrat"/>
                <a:sym typeface="Montserrat"/>
              </a:rPr>
              <a:t>Press for Action</a:t>
            </a:r>
            <a:endParaRPr b="1" sz="1200"/>
          </a:p>
          <a:p>
            <a:pPr indent="0" lvl="0" marL="0" rtl="0" algn="l">
              <a:spcBef>
                <a:spcPts val="600"/>
              </a:spcBef>
              <a:spcAft>
                <a:spcPts val="0"/>
              </a:spcAft>
              <a:buNone/>
            </a:pPr>
            <a:r>
              <a:rPr lang="en" sz="1200"/>
              <a:t>Change the underlying causes of large scale movements of refugees and migrants.</a:t>
            </a:r>
            <a:endParaRPr sz="1200"/>
          </a:p>
        </p:txBody>
      </p:sp>
      <p:sp>
        <p:nvSpPr>
          <p:cNvPr id="87" name="Google Shape;87;p14"/>
          <p:cNvSpPr txBox="1"/>
          <p:nvPr>
            <p:ph idx="3" type="body"/>
          </p:nvPr>
        </p:nvSpPr>
        <p:spPr>
          <a:xfrm>
            <a:off x="6340483" y="2862225"/>
            <a:ext cx="2102100" cy="13050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 sz="1200">
                <a:latin typeface="Montserrat"/>
                <a:ea typeface="Montserrat"/>
                <a:cs typeface="Montserrat"/>
                <a:sym typeface="Montserrat"/>
              </a:rPr>
              <a:t>Combat </a:t>
            </a:r>
            <a:r>
              <a:rPr b="1" lang="en" sz="1200">
                <a:latin typeface="Montserrat"/>
                <a:ea typeface="Montserrat"/>
                <a:cs typeface="Montserrat"/>
                <a:sym typeface="Montserrat"/>
              </a:rPr>
              <a:t>marginalization</a:t>
            </a:r>
            <a:endParaRPr b="1" sz="1200"/>
          </a:p>
          <a:p>
            <a:pPr indent="0" lvl="0" marL="0" rtl="0" algn="l">
              <a:spcBef>
                <a:spcPts val="600"/>
              </a:spcBef>
              <a:spcAft>
                <a:spcPts val="0"/>
              </a:spcAft>
              <a:buNone/>
            </a:pPr>
            <a:r>
              <a:rPr lang="en" sz="1200"/>
              <a:t>Promote measures to combat xenophobia and discrimination in countries of transit and destination.</a:t>
            </a:r>
            <a:endParaRPr sz="1200"/>
          </a:p>
          <a:p>
            <a:pPr indent="0" lvl="0" marL="0" rtl="0" algn="l">
              <a:spcBef>
                <a:spcPts val="600"/>
              </a:spcBef>
              <a:spcAft>
                <a:spcPts val="0"/>
              </a:spcAft>
              <a:buNone/>
            </a:pPr>
            <a:r>
              <a:t/>
            </a:r>
            <a:endParaRPr sz="1200"/>
          </a:p>
        </p:txBody>
      </p:sp>
      <p:grpSp>
        <p:nvGrpSpPr>
          <p:cNvPr id="88" name="Google Shape;88;p14"/>
          <p:cNvGrpSpPr/>
          <p:nvPr/>
        </p:nvGrpSpPr>
        <p:grpSpPr>
          <a:xfrm>
            <a:off x="5296724" y="91579"/>
            <a:ext cx="314715" cy="335327"/>
            <a:chOff x="5970800" y="1619250"/>
            <a:chExt cx="428650" cy="456725"/>
          </a:xfrm>
        </p:grpSpPr>
        <p:sp>
          <p:nvSpPr>
            <p:cNvPr id="89" name="Google Shape;89;p14"/>
            <p:cNvSpPr/>
            <p:nvPr/>
          </p:nvSpPr>
          <p:spPr>
            <a:xfrm>
              <a:off x="5970800" y="1674200"/>
              <a:ext cx="377975" cy="377950"/>
            </a:xfrm>
            <a:custGeom>
              <a:rect b="b" l="l" r="r" t="t"/>
              <a:pathLst>
                <a:path extrusionOk="0" h="15118" w="15119">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90" name="Google Shape;90;p14"/>
            <p:cNvSpPr/>
            <p:nvPr/>
          </p:nvSpPr>
          <p:spPr>
            <a:xfrm>
              <a:off x="6068500" y="1771875"/>
              <a:ext cx="182575" cy="182600"/>
            </a:xfrm>
            <a:custGeom>
              <a:rect b="b" l="l" r="r" t="t"/>
              <a:pathLst>
                <a:path extrusionOk="0" h="7304" w="7303">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91" name="Google Shape;91;p14"/>
            <p:cNvSpPr/>
            <p:nvPr/>
          </p:nvSpPr>
          <p:spPr>
            <a:xfrm>
              <a:off x="5981175" y="2005125"/>
              <a:ext cx="75125" cy="70850"/>
            </a:xfrm>
            <a:custGeom>
              <a:rect b="b" l="l" r="r" t="t"/>
              <a:pathLst>
                <a:path extrusionOk="0" h="2834" w="3005">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92" name="Google Shape;92;p14"/>
            <p:cNvSpPr/>
            <p:nvPr/>
          </p:nvSpPr>
          <p:spPr>
            <a:xfrm>
              <a:off x="6263875" y="2005125"/>
              <a:ext cx="74525" cy="70850"/>
            </a:xfrm>
            <a:custGeom>
              <a:rect b="b" l="l" r="r" t="t"/>
              <a:pathLst>
                <a:path extrusionOk="0" h="2834" w="2981">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93" name="Google Shape;93;p14"/>
            <p:cNvSpPr/>
            <p:nvPr/>
          </p:nvSpPr>
          <p:spPr>
            <a:xfrm>
              <a:off x="6147875" y="1619250"/>
              <a:ext cx="251575" cy="255850"/>
            </a:xfrm>
            <a:custGeom>
              <a:rect b="b" l="l" r="r" t="t"/>
              <a:pathLst>
                <a:path extrusionOk="0" h="10234" w="10063">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grpSp>
      <p:sp>
        <p:nvSpPr>
          <p:cNvPr id="94" name="Google Shape;94;p14"/>
          <p:cNvSpPr txBox="1"/>
          <p:nvPr>
            <p:ph idx="12" type="sldNum"/>
          </p:nvPr>
        </p:nvSpPr>
        <p:spPr>
          <a:xfrm>
            <a:off x="-125" y="4869225"/>
            <a:ext cx="9144000" cy="2742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
        <p:nvSpPr>
          <p:cNvPr id="95" name="Google Shape;95;p14"/>
          <p:cNvSpPr/>
          <p:nvPr/>
        </p:nvSpPr>
        <p:spPr>
          <a:xfrm>
            <a:off x="5948430" y="3036757"/>
            <a:ext cx="392042" cy="392021"/>
          </a:xfrm>
          <a:custGeom>
            <a:rect b="b" l="l" r="r" t="t"/>
            <a:pathLst>
              <a:path extrusionOk="0" h="18757" w="18758">
                <a:moveTo>
                  <a:pt x="10039" y="2467"/>
                </a:moveTo>
                <a:lnTo>
                  <a:pt x="10380" y="2491"/>
                </a:lnTo>
                <a:lnTo>
                  <a:pt x="10674" y="2516"/>
                </a:lnTo>
                <a:lnTo>
                  <a:pt x="10869" y="2540"/>
                </a:lnTo>
                <a:lnTo>
                  <a:pt x="10967" y="2564"/>
                </a:lnTo>
                <a:lnTo>
                  <a:pt x="10991" y="2589"/>
                </a:lnTo>
                <a:lnTo>
                  <a:pt x="10967" y="2638"/>
                </a:lnTo>
                <a:lnTo>
                  <a:pt x="10893" y="2784"/>
                </a:lnTo>
                <a:lnTo>
                  <a:pt x="10771" y="2955"/>
                </a:lnTo>
                <a:lnTo>
                  <a:pt x="10600" y="3151"/>
                </a:lnTo>
                <a:lnTo>
                  <a:pt x="10405" y="3322"/>
                </a:lnTo>
                <a:lnTo>
                  <a:pt x="10209" y="3468"/>
                </a:lnTo>
                <a:lnTo>
                  <a:pt x="10039" y="3590"/>
                </a:lnTo>
                <a:lnTo>
                  <a:pt x="9941" y="3615"/>
                </a:lnTo>
                <a:lnTo>
                  <a:pt x="9843" y="3639"/>
                </a:lnTo>
                <a:lnTo>
                  <a:pt x="9745" y="3663"/>
                </a:lnTo>
                <a:lnTo>
                  <a:pt x="9648" y="3737"/>
                </a:lnTo>
                <a:lnTo>
                  <a:pt x="9550" y="3810"/>
                </a:lnTo>
                <a:lnTo>
                  <a:pt x="9452" y="3883"/>
                </a:lnTo>
                <a:lnTo>
                  <a:pt x="9355" y="3957"/>
                </a:lnTo>
                <a:lnTo>
                  <a:pt x="9257" y="3981"/>
                </a:lnTo>
                <a:lnTo>
                  <a:pt x="9159" y="4005"/>
                </a:lnTo>
                <a:lnTo>
                  <a:pt x="9086" y="4005"/>
                </a:lnTo>
                <a:lnTo>
                  <a:pt x="8988" y="4054"/>
                </a:lnTo>
                <a:lnTo>
                  <a:pt x="8866" y="4128"/>
                </a:lnTo>
                <a:lnTo>
                  <a:pt x="8793" y="4201"/>
                </a:lnTo>
                <a:lnTo>
                  <a:pt x="8695" y="4274"/>
                </a:lnTo>
                <a:lnTo>
                  <a:pt x="8598" y="4323"/>
                </a:lnTo>
                <a:lnTo>
                  <a:pt x="8500" y="4372"/>
                </a:lnTo>
                <a:lnTo>
                  <a:pt x="8304" y="4372"/>
                </a:lnTo>
                <a:lnTo>
                  <a:pt x="8207" y="4323"/>
                </a:lnTo>
                <a:lnTo>
                  <a:pt x="8109" y="4274"/>
                </a:lnTo>
                <a:lnTo>
                  <a:pt x="8036" y="4201"/>
                </a:lnTo>
                <a:lnTo>
                  <a:pt x="7963" y="4103"/>
                </a:lnTo>
                <a:lnTo>
                  <a:pt x="7938" y="4005"/>
                </a:lnTo>
                <a:lnTo>
                  <a:pt x="7963" y="3908"/>
                </a:lnTo>
                <a:lnTo>
                  <a:pt x="8036" y="3810"/>
                </a:lnTo>
                <a:lnTo>
                  <a:pt x="8109" y="3712"/>
                </a:lnTo>
                <a:lnTo>
                  <a:pt x="8158" y="3615"/>
                </a:lnTo>
                <a:lnTo>
                  <a:pt x="8207" y="3517"/>
                </a:lnTo>
                <a:lnTo>
                  <a:pt x="8207" y="3419"/>
                </a:lnTo>
                <a:lnTo>
                  <a:pt x="8182" y="3273"/>
                </a:lnTo>
                <a:lnTo>
                  <a:pt x="8158" y="3199"/>
                </a:lnTo>
                <a:lnTo>
                  <a:pt x="8109" y="3151"/>
                </a:lnTo>
                <a:lnTo>
                  <a:pt x="8060" y="3102"/>
                </a:lnTo>
                <a:lnTo>
                  <a:pt x="7987" y="3077"/>
                </a:lnTo>
                <a:lnTo>
                  <a:pt x="7840" y="3053"/>
                </a:lnTo>
                <a:lnTo>
                  <a:pt x="7669" y="3028"/>
                </a:lnTo>
                <a:lnTo>
                  <a:pt x="7596" y="2980"/>
                </a:lnTo>
                <a:lnTo>
                  <a:pt x="7547" y="2955"/>
                </a:lnTo>
                <a:lnTo>
                  <a:pt x="7523" y="2906"/>
                </a:lnTo>
                <a:lnTo>
                  <a:pt x="7547" y="2833"/>
                </a:lnTo>
                <a:lnTo>
                  <a:pt x="7572" y="2760"/>
                </a:lnTo>
                <a:lnTo>
                  <a:pt x="7645" y="2662"/>
                </a:lnTo>
                <a:lnTo>
                  <a:pt x="7694" y="2638"/>
                </a:lnTo>
                <a:lnTo>
                  <a:pt x="7792" y="2589"/>
                </a:lnTo>
                <a:lnTo>
                  <a:pt x="8036" y="2540"/>
                </a:lnTo>
                <a:lnTo>
                  <a:pt x="8329" y="2491"/>
                </a:lnTo>
                <a:lnTo>
                  <a:pt x="8671" y="2467"/>
                </a:lnTo>
                <a:close/>
                <a:moveTo>
                  <a:pt x="11455" y="4763"/>
                </a:moveTo>
                <a:lnTo>
                  <a:pt x="11528" y="4787"/>
                </a:lnTo>
                <a:lnTo>
                  <a:pt x="11577" y="4811"/>
                </a:lnTo>
                <a:lnTo>
                  <a:pt x="11626" y="4885"/>
                </a:lnTo>
                <a:lnTo>
                  <a:pt x="11650" y="4958"/>
                </a:lnTo>
                <a:lnTo>
                  <a:pt x="11626" y="5031"/>
                </a:lnTo>
                <a:lnTo>
                  <a:pt x="11577" y="5153"/>
                </a:lnTo>
                <a:lnTo>
                  <a:pt x="11528" y="5251"/>
                </a:lnTo>
                <a:lnTo>
                  <a:pt x="11455" y="5324"/>
                </a:lnTo>
                <a:lnTo>
                  <a:pt x="11357" y="5398"/>
                </a:lnTo>
                <a:lnTo>
                  <a:pt x="11260" y="5471"/>
                </a:lnTo>
                <a:lnTo>
                  <a:pt x="11162" y="5520"/>
                </a:lnTo>
                <a:lnTo>
                  <a:pt x="10991" y="5520"/>
                </a:lnTo>
                <a:lnTo>
                  <a:pt x="10942" y="5471"/>
                </a:lnTo>
                <a:lnTo>
                  <a:pt x="10893" y="5398"/>
                </a:lnTo>
                <a:lnTo>
                  <a:pt x="10869" y="5324"/>
                </a:lnTo>
                <a:lnTo>
                  <a:pt x="10893" y="5251"/>
                </a:lnTo>
                <a:lnTo>
                  <a:pt x="10942" y="5153"/>
                </a:lnTo>
                <a:lnTo>
                  <a:pt x="10991" y="5031"/>
                </a:lnTo>
                <a:lnTo>
                  <a:pt x="11064" y="4958"/>
                </a:lnTo>
                <a:lnTo>
                  <a:pt x="11162" y="4885"/>
                </a:lnTo>
                <a:lnTo>
                  <a:pt x="11260" y="4811"/>
                </a:lnTo>
                <a:lnTo>
                  <a:pt x="11357" y="4787"/>
                </a:lnTo>
                <a:lnTo>
                  <a:pt x="11455" y="4763"/>
                </a:lnTo>
                <a:close/>
                <a:moveTo>
                  <a:pt x="16437" y="12260"/>
                </a:moveTo>
                <a:lnTo>
                  <a:pt x="16511" y="12285"/>
                </a:lnTo>
                <a:lnTo>
                  <a:pt x="16535" y="12334"/>
                </a:lnTo>
                <a:lnTo>
                  <a:pt x="16559" y="12407"/>
                </a:lnTo>
                <a:lnTo>
                  <a:pt x="16584" y="12578"/>
                </a:lnTo>
                <a:lnTo>
                  <a:pt x="16584" y="12651"/>
                </a:lnTo>
                <a:lnTo>
                  <a:pt x="16535" y="12749"/>
                </a:lnTo>
                <a:lnTo>
                  <a:pt x="16486" y="12871"/>
                </a:lnTo>
                <a:lnTo>
                  <a:pt x="16413" y="12944"/>
                </a:lnTo>
                <a:lnTo>
                  <a:pt x="16340" y="13042"/>
                </a:lnTo>
                <a:lnTo>
                  <a:pt x="16266" y="13140"/>
                </a:lnTo>
                <a:lnTo>
                  <a:pt x="16218" y="13237"/>
                </a:lnTo>
                <a:lnTo>
                  <a:pt x="16218" y="13335"/>
                </a:lnTo>
                <a:lnTo>
                  <a:pt x="16193" y="13482"/>
                </a:lnTo>
                <a:lnTo>
                  <a:pt x="16144" y="13555"/>
                </a:lnTo>
                <a:lnTo>
                  <a:pt x="16120" y="13628"/>
                </a:lnTo>
                <a:lnTo>
                  <a:pt x="16071" y="13653"/>
                </a:lnTo>
                <a:lnTo>
                  <a:pt x="15973" y="13653"/>
                </a:lnTo>
                <a:lnTo>
                  <a:pt x="15924" y="13628"/>
                </a:lnTo>
                <a:lnTo>
                  <a:pt x="15900" y="13555"/>
                </a:lnTo>
                <a:lnTo>
                  <a:pt x="15851" y="13433"/>
                </a:lnTo>
                <a:lnTo>
                  <a:pt x="15851" y="13286"/>
                </a:lnTo>
                <a:lnTo>
                  <a:pt x="15827" y="13140"/>
                </a:lnTo>
                <a:lnTo>
                  <a:pt x="15851" y="12969"/>
                </a:lnTo>
                <a:lnTo>
                  <a:pt x="15924" y="12798"/>
                </a:lnTo>
                <a:lnTo>
                  <a:pt x="15998" y="12627"/>
                </a:lnTo>
                <a:lnTo>
                  <a:pt x="16120" y="12480"/>
                </a:lnTo>
                <a:lnTo>
                  <a:pt x="16242" y="12383"/>
                </a:lnTo>
                <a:lnTo>
                  <a:pt x="16340" y="12309"/>
                </a:lnTo>
                <a:lnTo>
                  <a:pt x="16437" y="12260"/>
                </a:lnTo>
                <a:close/>
                <a:moveTo>
                  <a:pt x="13922" y="3615"/>
                </a:moveTo>
                <a:lnTo>
                  <a:pt x="14239" y="3639"/>
                </a:lnTo>
                <a:lnTo>
                  <a:pt x="14483" y="3639"/>
                </a:lnTo>
                <a:lnTo>
                  <a:pt x="14679" y="3688"/>
                </a:lnTo>
                <a:lnTo>
                  <a:pt x="14777" y="3712"/>
                </a:lnTo>
                <a:lnTo>
                  <a:pt x="14825" y="3737"/>
                </a:lnTo>
                <a:lnTo>
                  <a:pt x="14874" y="3761"/>
                </a:lnTo>
                <a:lnTo>
                  <a:pt x="14923" y="3737"/>
                </a:lnTo>
                <a:lnTo>
                  <a:pt x="14972" y="3712"/>
                </a:lnTo>
                <a:lnTo>
                  <a:pt x="15045" y="3688"/>
                </a:lnTo>
                <a:lnTo>
                  <a:pt x="15143" y="3663"/>
                </a:lnTo>
                <a:lnTo>
                  <a:pt x="15485" y="3639"/>
                </a:lnTo>
                <a:lnTo>
                  <a:pt x="15900" y="4103"/>
                </a:lnTo>
                <a:lnTo>
                  <a:pt x="16291" y="4616"/>
                </a:lnTo>
                <a:lnTo>
                  <a:pt x="16633" y="5153"/>
                </a:lnTo>
                <a:lnTo>
                  <a:pt x="16926" y="5715"/>
                </a:lnTo>
                <a:lnTo>
                  <a:pt x="17194" y="6301"/>
                </a:lnTo>
                <a:lnTo>
                  <a:pt x="17390" y="6912"/>
                </a:lnTo>
                <a:lnTo>
                  <a:pt x="17561" y="7547"/>
                </a:lnTo>
                <a:lnTo>
                  <a:pt x="17683" y="8182"/>
                </a:lnTo>
                <a:lnTo>
                  <a:pt x="17414" y="8157"/>
                </a:lnTo>
                <a:lnTo>
                  <a:pt x="17317" y="8133"/>
                </a:lnTo>
                <a:lnTo>
                  <a:pt x="17268" y="8084"/>
                </a:lnTo>
                <a:lnTo>
                  <a:pt x="17219" y="8060"/>
                </a:lnTo>
                <a:lnTo>
                  <a:pt x="17146" y="8035"/>
                </a:lnTo>
                <a:lnTo>
                  <a:pt x="16975" y="8011"/>
                </a:lnTo>
                <a:lnTo>
                  <a:pt x="16877" y="7986"/>
                </a:lnTo>
                <a:lnTo>
                  <a:pt x="16779" y="7938"/>
                </a:lnTo>
                <a:lnTo>
                  <a:pt x="16682" y="7889"/>
                </a:lnTo>
                <a:lnTo>
                  <a:pt x="16584" y="7815"/>
                </a:lnTo>
                <a:lnTo>
                  <a:pt x="16511" y="7742"/>
                </a:lnTo>
                <a:lnTo>
                  <a:pt x="16437" y="7693"/>
                </a:lnTo>
                <a:lnTo>
                  <a:pt x="16364" y="7693"/>
                </a:lnTo>
                <a:lnTo>
                  <a:pt x="16315" y="7718"/>
                </a:lnTo>
                <a:lnTo>
                  <a:pt x="16291" y="7767"/>
                </a:lnTo>
                <a:lnTo>
                  <a:pt x="16291" y="7840"/>
                </a:lnTo>
                <a:lnTo>
                  <a:pt x="16340" y="7913"/>
                </a:lnTo>
                <a:lnTo>
                  <a:pt x="16413" y="8011"/>
                </a:lnTo>
                <a:lnTo>
                  <a:pt x="16486" y="8084"/>
                </a:lnTo>
                <a:lnTo>
                  <a:pt x="16584" y="8133"/>
                </a:lnTo>
                <a:lnTo>
                  <a:pt x="16706" y="8182"/>
                </a:lnTo>
                <a:lnTo>
                  <a:pt x="16779" y="8182"/>
                </a:lnTo>
                <a:lnTo>
                  <a:pt x="16877" y="8206"/>
                </a:lnTo>
                <a:lnTo>
                  <a:pt x="16975" y="8255"/>
                </a:lnTo>
                <a:lnTo>
                  <a:pt x="17072" y="8304"/>
                </a:lnTo>
                <a:lnTo>
                  <a:pt x="17170" y="8377"/>
                </a:lnTo>
                <a:lnTo>
                  <a:pt x="17194" y="8426"/>
                </a:lnTo>
                <a:lnTo>
                  <a:pt x="17219" y="8475"/>
                </a:lnTo>
                <a:lnTo>
                  <a:pt x="17194" y="8621"/>
                </a:lnTo>
                <a:lnTo>
                  <a:pt x="17097" y="8792"/>
                </a:lnTo>
                <a:lnTo>
                  <a:pt x="16975" y="8963"/>
                </a:lnTo>
                <a:lnTo>
                  <a:pt x="16804" y="9110"/>
                </a:lnTo>
                <a:lnTo>
                  <a:pt x="16657" y="9232"/>
                </a:lnTo>
                <a:lnTo>
                  <a:pt x="16511" y="9305"/>
                </a:lnTo>
                <a:lnTo>
                  <a:pt x="16413" y="9330"/>
                </a:lnTo>
                <a:lnTo>
                  <a:pt x="16242" y="9354"/>
                </a:lnTo>
                <a:lnTo>
                  <a:pt x="16169" y="9378"/>
                </a:lnTo>
                <a:lnTo>
                  <a:pt x="16120" y="9427"/>
                </a:lnTo>
                <a:lnTo>
                  <a:pt x="16071" y="9452"/>
                </a:lnTo>
                <a:lnTo>
                  <a:pt x="16022" y="9476"/>
                </a:lnTo>
                <a:lnTo>
                  <a:pt x="15973" y="9452"/>
                </a:lnTo>
                <a:lnTo>
                  <a:pt x="15924" y="9427"/>
                </a:lnTo>
                <a:lnTo>
                  <a:pt x="15900" y="9378"/>
                </a:lnTo>
                <a:lnTo>
                  <a:pt x="15851" y="9305"/>
                </a:lnTo>
                <a:lnTo>
                  <a:pt x="15827" y="9134"/>
                </a:lnTo>
                <a:lnTo>
                  <a:pt x="15802" y="9037"/>
                </a:lnTo>
                <a:lnTo>
                  <a:pt x="15729" y="8890"/>
                </a:lnTo>
                <a:lnTo>
                  <a:pt x="15607" y="8743"/>
                </a:lnTo>
                <a:lnTo>
                  <a:pt x="15460" y="8573"/>
                </a:lnTo>
                <a:lnTo>
                  <a:pt x="15314" y="8402"/>
                </a:lnTo>
                <a:lnTo>
                  <a:pt x="15192" y="8255"/>
                </a:lnTo>
                <a:lnTo>
                  <a:pt x="15094" y="8108"/>
                </a:lnTo>
                <a:lnTo>
                  <a:pt x="15070" y="8011"/>
                </a:lnTo>
                <a:lnTo>
                  <a:pt x="15070" y="7938"/>
                </a:lnTo>
                <a:lnTo>
                  <a:pt x="15045" y="7889"/>
                </a:lnTo>
                <a:lnTo>
                  <a:pt x="15021" y="7889"/>
                </a:lnTo>
                <a:lnTo>
                  <a:pt x="14972" y="7913"/>
                </a:lnTo>
                <a:lnTo>
                  <a:pt x="14948" y="7962"/>
                </a:lnTo>
                <a:lnTo>
                  <a:pt x="14899" y="8035"/>
                </a:lnTo>
                <a:lnTo>
                  <a:pt x="14874" y="8182"/>
                </a:lnTo>
                <a:lnTo>
                  <a:pt x="14899" y="8279"/>
                </a:lnTo>
                <a:lnTo>
                  <a:pt x="14972" y="8402"/>
                </a:lnTo>
                <a:lnTo>
                  <a:pt x="15045" y="8548"/>
                </a:lnTo>
                <a:lnTo>
                  <a:pt x="15167" y="8670"/>
                </a:lnTo>
                <a:lnTo>
                  <a:pt x="15265" y="8792"/>
                </a:lnTo>
                <a:lnTo>
                  <a:pt x="15363" y="8914"/>
                </a:lnTo>
                <a:lnTo>
                  <a:pt x="15436" y="9037"/>
                </a:lnTo>
                <a:lnTo>
                  <a:pt x="15460" y="9134"/>
                </a:lnTo>
                <a:lnTo>
                  <a:pt x="15460" y="9232"/>
                </a:lnTo>
                <a:lnTo>
                  <a:pt x="15509" y="9330"/>
                </a:lnTo>
                <a:lnTo>
                  <a:pt x="15558" y="9427"/>
                </a:lnTo>
                <a:lnTo>
                  <a:pt x="15631" y="9525"/>
                </a:lnTo>
                <a:lnTo>
                  <a:pt x="15753" y="9598"/>
                </a:lnTo>
                <a:lnTo>
                  <a:pt x="15900" y="9647"/>
                </a:lnTo>
                <a:lnTo>
                  <a:pt x="16047" y="9696"/>
                </a:lnTo>
                <a:lnTo>
                  <a:pt x="16218" y="9720"/>
                </a:lnTo>
                <a:lnTo>
                  <a:pt x="16364" y="9720"/>
                </a:lnTo>
                <a:lnTo>
                  <a:pt x="16486" y="9769"/>
                </a:lnTo>
                <a:lnTo>
                  <a:pt x="16559" y="9818"/>
                </a:lnTo>
                <a:lnTo>
                  <a:pt x="16584" y="9867"/>
                </a:lnTo>
                <a:lnTo>
                  <a:pt x="16584" y="9916"/>
                </a:lnTo>
                <a:lnTo>
                  <a:pt x="16559" y="10013"/>
                </a:lnTo>
                <a:lnTo>
                  <a:pt x="16437" y="10209"/>
                </a:lnTo>
                <a:lnTo>
                  <a:pt x="16242" y="10429"/>
                </a:lnTo>
                <a:lnTo>
                  <a:pt x="16022" y="10673"/>
                </a:lnTo>
                <a:lnTo>
                  <a:pt x="15802" y="10917"/>
                </a:lnTo>
                <a:lnTo>
                  <a:pt x="15631" y="11186"/>
                </a:lnTo>
                <a:lnTo>
                  <a:pt x="15485" y="11430"/>
                </a:lnTo>
                <a:lnTo>
                  <a:pt x="15460" y="11528"/>
                </a:lnTo>
                <a:lnTo>
                  <a:pt x="15460" y="11625"/>
                </a:lnTo>
                <a:lnTo>
                  <a:pt x="15460" y="11772"/>
                </a:lnTo>
                <a:lnTo>
                  <a:pt x="15485" y="11918"/>
                </a:lnTo>
                <a:lnTo>
                  <a:pt x="15509" y="12016"/>
                </a:lnTo>
                <a:lnTo>
                  <a:pt x="15558" y="12089"/>
                </a:lnTo>
                <a:lnTo>
                  <a:pt x="15583" y="12138"/>
                </a:lnTo>
                <a:lnTo>
                  <a:pt x="15607" y="12212"/>
                </a:lnTo>
                <a:lnTo>
                  <a:pt x="15631" y="12383"/>
                </a:lnTo>
                <a:lnTo>
                  <a:pt x="15607" y="12480"/>
                </a:lnTo>
                <a:lnTo>
                  <a:pt x="15509" y="12651"/>
                </a:lnTo>
                <a:lnTo>
                  <a:pt x="15363" y="12847"/>
                </a:lnTo>
                <a:lnTo>
                  <a:pt x="15167" y="13042"/>
                </a:lnTo>
                <a:lnTo>
                  <a:pt x="14972" y="13237"/>
                </a:lnTo>
                <a:lnTo>
                  <a:pt x="14825" y="13433"/>
                </a:lnTo>
                <a:lnTo>
                  <a:pt x="14728" y="13604"/>
                </a:lnTo>
                <a:lnTo>
                  <a:pt x="14679" y="13701"/>
                </a:lnTo>
                <a:lnTo>
                  <a:pt x="14654" y="13823"/>
                </a:lnTo>
                <a:lnTo>
                  <a:pt x="14581" y="13970"/>
                </a:lnTo>
                <a:lnTo>
                  <a:pt x="14459" y="14117"/>
                </a:lnTo>
                <a:lnTo>
                  <a:pt x="14313" y="14288"/>
                </a:lnTo>
                <a:lnTo>
                  <a:pt x="14142" y="14434"/>
                </a:lnTo>
                <a:lnTo>
                  <a:pt x="13995" y="14556"/>
                </a:lnTo>
                <a:lnTo>
                  <a:pt x="13848" y="14629"/>
                </a:lnTo>
                <a:lnTo>
                  <a:pt x="13726" y="14654"/>
                </a:lnTo>
                <a:lnTo>
                  <a:pt x="13653" y="14654"/>
                </a:lnTo>
                <a:lnTo>
                  <a:pt x="13555" y="14605"/>
                </a:lnTo>
                <a:lnTo>
                  <a:pt x="13458" y="14556"/>
                </a:lnTo>
                <a:lnTo>
                  <a:pt x="13360" y="14483"/>
                </a:lnTo>
                <a:lnTo>
                  <a:pt x="13287" y="14385"/>
                </a:lnTo>
                <a:lnTo>
                  <a:pt x="13213" y="14288"/>
                </a:lnTo>
                <a:lnTo>
                  <a:pt x="13189" y="14190"/>
                </a:lnTo>
                <a:lnTo>
                  <a:pt x="13165" y="14092"/>
                </a:lnTo>
                <a:lnTo>
                  <a:pt x="13140" y="13921"/>
                </a:lnTo>
                <a:lnTo>
                  <a:pt x="13116" y="13848"/>
                </a:lnTo>
                <a:lnTo>
                  <a:pt x="13067" y="13799"/>
                </a:lnTo>
                <a:lnTo>
                  <a:pt x="13043" y="13750"/>
                </a:lnTo>
                <a:lnTo>
                  <a:pt x="12994" y="13677"/>
                </a:lnTo>
                <a:lnTo>
                  <a:pt x="12969" y="13530"/>
                </a:lnTo>
                <a:lnTo>
                  <a:pt x="12945" y="13359"/>
                </a:lnTo>
                <a:lnTo>
                  <a:pt x="12920" y="13286"/>
                </a:lnTo>
                <a:lnTo>
                  <a:pt x="12872" y="13237"/>
                </a:lnTo>
                <a:lnTo>
                  <a:pt x="12847" y="13164"/>
                </a:lnTo>
                <a:lnTo>
                  <a:pt x="12823" y="13066"/>
                </a:lnTo>
                <a:lnTo>
                  <a:pt x="12798" y="12920"/>
                </a:lnTo>
                <a:lnTo>
                  <a:pt x="12774" y="12749"/>
                </a:lnTo>
                <a:lnTo>
                  <a:pt x="12798" y="12602"/>
                </a:lnTo>
                <a:lnTo>
                  <a:pt x="12823" y="12456"/>
                </a:lnTo>
                <a:lnTo>
                  <a:pt x="12847" y="12358"/>
                </a:lnTo>
                <a:lnTo>
                  <a:pt x="12872" y="12285"/>
                </a:lnTo>
                <a:lnTo>
                  <a:pt x="12920" y="12236"/>
                </a:lnTo>
                <a:lnTo>
                  <a:pt x="12945" y="12163"/>
                </a:lnTo>
                <a:lnTo>
                  <a:pt x="12969" y="11992"/>
                </a:lnTo>
                <a:lnTo>
                  <a:pt x="12945" y="11894"/>
                </a:lnTo>
                <a:lnTo>
                  <a:pt x="12896" y="11772"/>
                </a:lnTo>
                <a:lnTo>
                  <a:pt x="12798" y="11650"/>
                </a:lnTo>
                <a:lnTo>
                  <a:pt x="12701" y="11528"/>
                </a:lnTo>
                <a:lnTo>
                  <a:pt x="12578" y="11381"/>
                </a:lnTo>
                <a:lnTo>
                  <a:pt x="12481" y="11210"/>
                </a:lnTo>
                <a:lnTo>
                  <a:pt x="12432" y="11015"/>
                </a:lnTo>
                <a:lnTo>
                  <a:pt x="12408" y="10844"/>
                </a:lnTo>
                <a:lnTo>
                  <a:pt x="12408" y="10697"/>
                </a:lnTo>
                <a:lnTo>
                  <a:pt x="12383" y="10551"/>
                </a:lnTo>
                <a:lnTo>
                  <a:pt x="12334" y="10453"/>
                </a:lnTo>
                <a:lnTo>
                  <a:pt x="12310" y="10380"/>
                </a:lnTo>
                <a:lnTo>
                  <a:pt x="12261" y="10331"/>
                </a:lnTo>
                <a:lnTo>
                  <a:pt x="12188" y="10307"/>
                </a:lnTo>
                <a:lnTo>
                  <a:pt x="12017" y="10282"/>
                </a:lnTo>
                <a:lnTo>
                  <a:pt x="11870" y="10307"/>
                </a:lnTo>
                <a:lnTo>
                  <a:pt x="11797" y="10331"/>
                </a:lnTo>
                <a:lnTo>
                  <a:pt x="11748" y="10380"/>
                </a:lnTo>
                <a:lnTo>
                  <a:pt x="11675" y="10429"/>
                </a:lnTo>
                <a:lnTo>
                  <a:pt x="11553" y="10453"/>
                </a:lnTo>
                <a:lnTo>
                  <a:pt x="11406" y="10478"/>
                </a:lnTo>
                <a:lnTo>
                  <a:pt x="11260" y="10478"/>
                </a:lnTo>
                <a:lnTo>
                  <a:pt x="11089" y="10453"/>
                </a:lnTo>
                <a:lnTo>
                  <a:pt x="10893" y="10355"/>
                </a:lnTo>
                <a:lnTo>
                  <a:pt x="10674" y="10233"/>
                </a:lnTo>
                <a:lnTo>
                  <a:pt x="10503" y="10087"/>
                </a:lnTo>
                <a:lnTo>
                  <a:pt x="10429" y="10013"/>
                </a:lnTo>
                <a:lnTo>
                  <a:pt x="10356" y="9891"/>
                </a:lnTo>
                <a:lnTo>
                  <a:pt x="10234" y="9598"/>
                </a:lnTo>
                <a:lnTo>
                  <a:pt x="10161" y="9281"/>
                </a:lnTo>
                <a:lnTo>
                  <a:pt x="10112" y="8963"/>
                </a:lnTo>
                <a:lnTo>
                  <a:pt x="10136" y="8792"/>
                </a:lnTo>
                <a:lnTo>
                  <a:pt x="10161" y="8621"/>
                </a:lnTo>
                <a:lnTo>
                  <a:pt x="10258" y="8279"/>
                </a:lnTo>
                <a:lnTo>
                  <a:pt x="10332" y="8108"/>
                </a:lnTo>
                <a:lnTo>
                  <a:pt x="10405" y="7962"/>
                </a:lnTo>
                <a:lnTo>
                  <a:pt x="10503" y="7815"/>
                </a:lnTo>
                <a:lnTo>
                  <a:pt x="10600" y="7718"/>
                </a:lnTo>
                <a:lnTo>
                  <a:pt x="10796" y="7522"/>
                </a:lnTo>
                <a:lnTo>
                  <a:pt x="10991" y="7376"/>
                </a:lnTo>
                <a:lnTo>
                  <a:pt x="11162" y="7278"/>
                </a:lnTo>
                <a:lnTo>
                  <a:pt x="11260" y="7229"/>
                </a:lnTo>
                <a:lnTo>
                  <a:pt x="11431" y="7205"/>
                </a:lnTo>
                <a:lnTo>
                  <a:pt x="11504" y="7180"/>
                </a:lnTo>
                <a:lnTo>
                  <a:pt x="11553" y="7132"/>
                </a:lnTo>
                <a:lnTo>
                  <a:pt x="11626" y="7107"/>
                </a:lnTo>
                <a:lnTo>
                  <a:pt x="11724" y="7083"/>
                </a:lnTo>
                <a:lnTo>
                  <a:pt x="11870" y="7058"/>
                </a:lnTo>
                <a:lnTo>
                  <a:pt x="12188" y="7058"/>
                </a:lnTo>
                <a:lnTo>
                  <a:pt x="12359" y="7107"/>
                </a:lnTo>
                <a:lnTo>
                  <a:pt x="12481" y="7156"/>
                </a:lnTo>
                <a:lnTo>
                  <a:pt x="12603" y="7229"/>
                </a:lnTo>
                <a:lnTo>
                  <a:pt x="12676" y="7303"/>
                </a:lnTo>
                <a:lnTo>
                  <a:pt x="12774" y="7376"/>
                </a:lnTo>
                <a:lnTo>
                  <a:pt x="12896" y="7425"/>
                </a:lnTo>
                <a:lnTo>
                  <a:pt x="12969" y="7425"/>
                </a:lnTo>
                <a:lnTo>
                  <a:pt x="13140" y="7449"/>
                </a:lnTo>
                <a:lnTo>
                  <a:pt x="13213" y="7498"/>
                </a:lnTo>
                <a:lnTo>
                  <a:pt x="13262" y="7522"/>
                </a:lnTo>
                <a:lnTo>
                  <a:pt x="13311" y="7547"/>
                </a:lnTo>
                <a:lnTo>
                  <a:pt x="13360" y="7571"/>
                </a:lnTo>
                <a:lnTo>
                  <a:pt x="13409" y="7547"/>
                </a:lnTo>
                <a:lnTo>
                  <a:pt x="13458" y="7522"/>
                </a:lnTo>
                <a:lnTo>
                  <a:pt x="13507" y="7498"/>
                </a:lnTo>
                <a:lnTo>
                  <a:pt x="13580" y="7449"/>
                </a:lnTo>
                <a:lnTo>
                  <a:pt x="13726" y="7425"/>
                </a:lnTo>
                <a:lnTo>
                  <a:pt x="13897" y="7449"/>
                </a:lnTo>
                <a:lnTo>
                  <a:pt x="13971" y="7498"/>
                </a:lnTo>
                <a:lnTo>
                  <a:pt x="14019" y="7522"/>
                </a:lnTo>
                <a:lnTo>
                  <a:pt x="14093" y="7571"/>
                </a:lnTo>
                <a:lnTo>
                  <a:pt x="14190" y="7596"/>
                </a:lnTo>
                <a:lnTo>
                  <a:pt x="14337" y="7620"/>
                </a:lnTo>
                <a:lnTo>
                  <a:pt x="14654" y="7620"/>
                </a:lnTo>
                <a:lnTo>
                  <a:pt x="14801" y="7596"/>
                </a:lnTo>
                <a:lnTo>
                  <a:pt x="14899" y="7571"/>
                </a:lnTo>
                <a:lnTo>
                  <a:pt x="14972" y="7522"/>
                </a:lnTo>
                <a:lnTo>
                  <a:pt x="15021" y="7473"/>
                </a:lnTo>
                <a:lnTo>
                  <a:pt x="15045" y="7400"/>
                </a:lnTo>
                <a:lnTo>
                  <a:pt x="15070" y="7229"/>
                </a:lnTo>
                <a:lnTo>
                  <a:pt x="15070" y="7205"/>
                </a:lnTo>
                <a:lnTo>
                  <a:pt x="15045" y="7156"/>
                </a:lnTo>
                <a:lnTo>
                  <a:pt x="14948" y="7107"/>
                </a:lnTo>
                <a:lnTo>
                  <a:pt x="14825" y="7058"/>
                </a:lnTo>
                <a:lnTo>
                  <a:pt x="14679" y="7058"/>
                </a:lnTo>
                <a:lnTo>
                  <a:pt x="14532" y="7034"/>
                </a:lnTo>
                <a:lnTo>
                  <a:pt x="14361" y="6985"/>
                </a:lnTo>
                <a:lnTo>
                  <a:pt x="14215" y="6936"/>
                </a:lnTo>
                <a:lnTo>
                  <a:pt x="14117" y="6863"/>
                </a:lnTo>
                <a:lnTo>
                  <a:pt x="14019" y="6790"/>
                </a:lnTo>
                <a:lnTo>
                  <a:pt x="13922" y="6716"/>
                </a:lnTo>
                <a:lnTo>
                  <a:pt x="13824" y="6692"/>
                </a:lnTo>
                <a:lnTo>
                  <a:pt x="13726" y="6668"/>
                </a:lnTo>
                <a:lnTo>
                  <a:pt x="13653" y="6643"/>
                </a:lnTo>
                <a:lnTo>
                  <a:pt x="13555" y="6619"/>
                </a:lnTo>
                <a:lnTo>
                  <a:pt x="13458" y="6545"/>
                </a:lnTo>
                <a:lnTo>
                  <a:pt x="13360" y="6472"/>
                </a:lnTo>
                <a:lnTo>
                  <a:pt x="13287" y="6399"/>
                </a:lnTo>
                <a:lnTo>
                  <a:pt x="13189" y="6374"/>
                </a:lnTo>
                <a:lnTo>
                  <a:pt x="13116" y="6350"/>
                </a:lnTo>
                <a:lnTo>
                  <a:pt x="13067" y="6374"/>
                </a:lnTo>
                <a:lnTo>
                  <a:pt x="13018" y="6399"/>
                </a:lnTo>
                <a:lnTo>
                  <a:pt x="12945" y="6399"/>
                </a:lnTo>
                <a:lnTo>
                  <a:pt x="12872" y="6350"/>
                </a:lnTo>
                <a:lnTo>
                  <a:pt x="12774" y="6277"/>
                </a:lnTo>
                <a:lnTo>
                  <a:pt x="12701" y="6228"/>
                </a:lnTo>
                <a:lnTo>
                  <a:pt x="12627" y="6179"/>
                </a:lnTo>
                <a:lnTo>
                  <a:pt x="12505" y="6179"/>
                </a:lnTo>
                <a:lnTo>
                  <a:pt x="12456" y="6228"/>
                </a:lnTo>
                <a:lnTo>
                  <a:pt x="12383" y="6252"/>
                </a:lnTo>
                <a:lnTo>
                  <a:pt x="12212" y="6277"/>
                </a:lnTo>
                <a:lnTo>
                  <a:pt x="12114" y="6326"/>
                </a:lnTo>
                <a:lnTo>
                  <a:pt x="11968" y="6399"/>
                </a:lnTo>
                <a:lnTo>
                  <a:pt x="11797" y="6521"/>
                </a:lnTo>
                <a:lnTo>
                  <a:pt x="11650" y="6668"/>
                </a:lnTo>
                <a:lnTo>
                  <a:pt x="11479" y="6814"/>
                </a:lnTo>
                <a:lnTo>
                  <a:pt x="11309" y="6936"/>
                </a:lnTo>
                <a:lnTo>
                  <a:pt x="11186" y="7009"/>
                </a:lnTo>
                <a:lnTo>
                  <a:pt x="11064" y="7058"/>
                </a:lnTo>
                <a:lnTo>
                  <a:pt x="10918" y="7009"/>
                </a:lnTo>
                <a:lnTo>
                  <a:pt x="10844" y="6985"/>
                </a:lnTo>
                <a:lnTo>
                  <a:pt x="10796" y="6961"/>
                </a:lnTo>
                <a:lnTo>
                  <a:pt x="10747" y="6912"/>
                </a:lnTo>
                <a:lnTo>
                  <a:pt x="10722" y="6838"/>
                </a:lnTo>
                <a:lnTo>
                  <a:pt x="10698" y="6668"/>
                </a:lnTo>
                <a:lnTo>
                  <a:pt x="10722" y="6497"/>
                </a:lnTo>
                <a:lnTo>
                  <a:pt x="10747" y="6423"/>
                </a:lnTo>
                <a:lnTo>
                  <a:pt x="10796" y="6374"/>
                </a:lnTo>
                <a:lnTo>
                  <a:pt x="10844" y="6350"/>
                </a:lnTo>
                <a:lnTo>
                  <a:pt x="10967" y="6326"/>
                </a:lnTo>
                <a:lnTo>
                  <a:pt x="11113" y="6301"/>
                </a:lnTo>
                <a:lnTo>
                  <a:pt x="11260" y="6277"/>
                </a:lnTo>
                <a:lnTo>
                  <a:pt x="11406" y="6277"/>
                </a:lnTo>
                <a:lnTo>
                  <a:pt x="11528" y="6228"/>
                </a:lnTo>
                <a:lnTo>
                  <a:pt x="11602" y="6179"/>
                </a:lnTo>
                <a:lnTo>
                  <a:pt x="11626" y="6130"/>
                </a:lnTo>
                <a:lnTo>
                  <a:pt x="11650" y="6106"/>
                </a:lnTo>
                <a:lnTo>
                  <a:pt x="11602" y="5935"/>
                </a:lnTo>
                <a:lnTo>
                  <a:pt x="11577" y="5862"/>
                </a:lnTo>
                <a:lnTo>
                  <a:pt x="11553" y="5813"/>
                </a:lnTo>
                <a:lnTo>
                  <a:pt x="11504" y="5764"/>
                </a:lnTo>
                <a:lnTo>
                  <a:pt x="11504" y="5715"/>
                </a:lnTo>
                <a:lnTo>
                  <a:pt x="11504" y="5666"/>
                </a:lnTo>
                <a:lnTo>
                  <a:pt x="11553" y="5617"/>
                </a:lnTo>
                <a:lnTo>
                  <a:pt x="11602" y="5593"/>
                </a:lnTo>
                <a:lnTo>
                  <a:pt x="11675" y="5544"/>
                </a:lnTo>
                <a:lnTo>
                  <a:pt x="11821" y="5520"/>
                </a:lnTo>
                <a:lnTo>
                  <a:pt x="11919" y="5520"/>
                </a:lnTo>
                <a:lnTo>
                  <a:pt x="12017" y="5471"/>
                </a:lnTo>
                <a:lnTo>
                  <a:pt x="12114" y="5398"/>
                </a:lnTo>
                <a:lnTo>
                  <a:pt x="12212" y="5324"/>
                </a:lnTo>
                <a:lnTo>
                  <a:pt x="12285" y="5251"/>
                </a:lnTo>
                <a:lnTo>
                  <a:pt x="12359" y="5153"/>
                </a:lnTo>
                <a:lnTo>
                  <a:pt x="12383" y="5031"/>
                </a:lnTo>
                <a:lnTo>
                  <a:pt x="12408" y="4958"/>
                </a:lnTo>
                <a:lnTo>
                  <a:pt x="12383" y="4787"/>
                </a:lnTo>
                <a:lnTo>
                  <a:pt x="12334" y="4714"/>
                </a:lnTo>
                <a:lnTo>
                  <a:pt x="12310" y="4665"/>
                </a:lnTo>
                <a:lnTo>
                  <a:pt x="12310" y="4640"/>
                </a:lnTo>
                <a:lnTo>
                  <a:pt x="12310" y="4592"/>
                </a:lnTo>
                <a:lnTo>
                  <a:pt x="12383" y="4469"/>
                </a:lnTo>
                <a:lnTo>
                  <a:pt x="12505" y="4298"/>
                </a:lnTo>
                <a:lnTo>
                  <a:pt x="12701" y="4103"/>
                </a:lnTo>
                <a:lnTo>
                  <a:pt x="12798" y="4005"/>
                </a:lnTo>
                <a:lnTo>
                  <a:pt x="12945" y="3908"/>
                </a:lnTo>
                <a:lnTo>
                  <a:pt x="13091" y="3834"/>
                </a:lnTo>
                <a:lnTo>
                  <a:pt x="13262" y="3761"/>
                </a:lnTo>
                <a:lnTo>
                  <a:pt x="13604" y="3663"/>
                </a:lnTo>
                <a:lnTo>
                  <a:pt x="13775" y="3639"/>
                </a:lnTo>
                <a:lnTo>
                  <a:pt x="13922" y="3615"/>
                </a:lnTo>
                <a:close/>
                <a:moveTo>
                  <a:pt x="6888" y="2467"/>
                </a:moveTo>
                <a:lnTo>
                  <a:pt x="6986" y="2491"/>
                </a:lnTo>
                <a:lnTo>
                  <a:pt x="7083" y="2516"/>
                </a:lnTo>
                <a:lnTo>
                  <a:pt x="7132" y="2540"/>
                </a:lnTo>
                <a:lnTo>
                  <a:pt x="7181" y="2589"/>
                </a:lnTo>
                <a:lnTo>
                  <a:pt x="7181" y="2638"/>
                </a:lnTo>
                <a:lnTo>
                  <a:pt x="7181" y="2711"/>
                </a:lnTo>
                <a:lnTo>
                  <a:pt x="7132" y="2784"/>
                </a:lnTo>
                <a:lnTo>
                  <a:pt x="7083" y="2858"/>
                </a:lnTo>
                <a:lnTo>
                  <a:pt x="6937" y="3028"/>
                </a:lnTo>
                <a:lnTo>
                  <a:pt x="6864" y="3175"/>
                </a:lnTo>
                <a:lnTo>
                  <a:pt x="6839" y="3322"/>
                </a:lnTo>
                <a:lnTo>
                  <a:pt x="6864" y="3395"/>
                </a:lnTo>
                <a:lnTo>
                  <a:pt x="6888" y="3419"/>
                </a:lnTo>
                <a:lnTo>
                  <a:pt x="6961" y="3517"/>
                </a:lnTo>
                <a:lnTo>
                  <a:pt x="7010" y="3615"/>
                </a:lnTo>
                <a:lnTo>
                  <a:pt x="7059" y="3712"/>
                </a:lnTo>
                <a:lnTo>
                  <a:pt x="7083" y="3810"/>
                </a:lnTo>
                <a:lnTo>
                  <a:pt x="7059" y="3908"/>
                </a:lnTo>
                <a:lnTo>
                  <a:pt x="7010" y="4005"/>
                </a:lnTo>
                <a:lnTo>
                  <a:pt x="6961" y="4103"/>
                </a:lnTo>
                <a:lnTo>
                  <a:pt x="6888" y="4201"/>
                </a:lnTo>
                <a:lnTo>
                  <a:pt x="6839" y="4225"/>
                </a:lnTo>
                <a:lnTo>
                  <a:pt x="6644" y="4225"/>
                </a:lnTo>
                <a:lnTo>
                  <a:pt x="6473" y="4128"/>
                </a:lnTo>
                <a:lnTo>
                  <a:pt x="6302" y="4005"/>
                </a:lnTo>
                <a:lnTo>
                  <a:pt x="6155" y="3859"/>
                </a:lnTo>
                <a:lnTo>
                  <a:pt x="5984" y="3786"/>
                </a:lnTo>
                <a:lnTo>
                  <a:pt x="5838" y="3761"/>
                </a:lnTo>
                <a:lnTo>
                  <a:pt x="5789" y="3786"/>
                </a:lnTo>
                <a:lnTo>
                  <a:pt x="5740" y="3810"/>
                </a:lnTo>
                <a:lnTo>
                  <a:pt x="5642" y="3883"/>
                </a:lnTo>
                <a:lnTo>
                  <a:pt x="5545" y="3957"/>
                </a:lnTo>
                <a:lnTo>
                  <a:pt x="5447" y="3981"/>
                </a:lnTo>
                <a:lnTo>
                  <a:pt x="5349" y="4005"/>
                </a:lnTo>
                <a:lnTo>
                  <a:pt x="5203" y="4030"/>
                </a:lnTo>
                <a:lnTo>
                  <a:pt x="5129" y="4054"/>
                </a:lnTo>
                <a:lnTo>
                  <a:pt x="5081" y="4103"/>
                </a:lnTo>
                <a:lnTo>
                  <a:pt x="5032" y="4128"/>
                </a:lnTo>
                <a:lnTo>
                  <a:pt x="4959" y="4152"/>
                </a:lnTo>
                <a:lnTo>
                  <a:pt x="4788" y="4201"/>
                </a:lnTo>
                <a:lnTo>
                  <a:pt x="4690" y="4201"/>
                </a:lnTo>
                <a:lnTo>
                  <a:pt x="4592" y="4250"/>
                </a:lnTo>
                <a:lnTo>
                  <a:pt x="4494" y="4298"/>
                </a:lnTo>
                <a:lnTo>
                  <a:pt x="4397" y="4372"/>
                </a:lnTo>
                <a:lnTo>
                  <a:pt x="4372" y="4421"/>
                </a:lnTo>
                <a:lnTo>
                  <a:pt x="4372" y="4494"/>
                </a:lnTo>
                <a:lnTo>
                  <a:pt x="4372" y="4616"/>
                </a:lnTo>
                <a:lnTo>
                  <a:pt x="4470" y="4787"/>
                </a:lnTo>
                <a:lnTo>
                  <a:pt x="4592" y="4958"/>
                </a:lnTo>
                <a:lnTo>
                  <a:pt x="4690" y="5031"/>
                </a:lnTo>
                <a:lnTo>
                  <a:pt x="4788" y="5056"/>
                </a:lnTo>
                <a:lnTo>
                  <a:pt x="4885" y="5080"/>
                </a:lnTo>
                <a:lnTo>
                  <a:pt x="5007" y="5080"/>
                </a:lnTo>
                <a:lnTo>
                  <a:pt x="5129" y="5056"/>
                </a:lnTo>
                <a:lnTo>
                  <a:pt x="5227" y="5007"/>
                </a:lnTo>
                <a:lnTo>
                  <a:pt x="5349" y="4933"/>
                </a:lnTo>
                <a:lnTo>
                  <a:pt x="5447" y="4860"/>
                </a:lnTo>
                <a:lnTo>
                  <a:pt x="5642" y="4665"/>
                </a:lnTo>
                <a:lnTo>
                  <a:pt x="5838" y="4518"/>
                </a:lnTo>
                <a:lnTo>
                  <a:pt x="6009" y="4421"/>
                </a:lnTo>
                <a:lnTo>
                  <a:pt x="6131" y="4372"/>
                </a:lnTo>
                <a:lnTo>
                  <a:pt x="6204" y="4396"/>
                </a:lnTo>
                <a:lnTo>
                  <a:pt x="6253" y="4445"/>
                </a:lnTo>
                <a:lnTo>
                  <a:pt x="6302" y="4494"/>
                </a:lnTo>
                <a:lnTo>
                  <a:pt x="6302" y="4567"/>
                </a:lnTo>
                <a:lnTo>
                  <a:pt x="6326" y="4640"/>
                </a:lnTo>
                <a:lnTo>
                  <a:pt x="6375" y="4714"/>
                </a:lnTo>
                <a:lnTo>
                  <a:pt x="6424" y="4738"/>
                </a:lnTo>
                <a:lnTo>
                  <a:pt x="6497" y="4763"/>
                </a:lnTo>
                <a:lnTo>
                  <a:pt x="6595" y="4787"/>
                </a:lnTo>
                <a:lnTo>
                  <a:pt x="6693" y="4811"/>
                </a:lnTo>
                <a:lnTo>
                  <a:pt x="6790" y="4885"/>
                </a:lnTo>
                <a:lnTo>
                  <a:pt x="6888" y="4958"/>
                </a:lnTo>
                <a:lnTo>
                  <a:pt x="6937" y="5031"/>
                </a:lnTo>
                <a:lnTo>
                  <a:pt x="6961" y="5153"/>
                </a:lnTo>
                <a:lnTo>
                  <a:pt x="6937" y="5251"/>
                </a:lnTo>
                <a:lnTo>
                  <a:pt x="6888" y="5324"/>
                </a:lnTo>
                <a:lnTo>
                  <a:pt x="6790" y="5398"/>
                </a:lnTo>
                <a:lnTo>
                  <a:pt x="6693" y="5471"/>
                </a:lnTo>
                <a:lnTo>
                  <a:pt x="6595" y="5520"/>
                </a:lnTo>
                <a:lnTo>
                  <a:pt x="6497" y="5520"/>
                </a:lnTo>
                <a:lnTo>
                  <a:pt x="6399" y="5544"/>
                </a:lnTo>
                <a:lnTo>
                  <a:pt x="6253" y="5642"/>
                </a:lnTo>
                <a:lnTo>
                  <a:pt x="6082" y="5764"/>
                </a:lnTo>
                <a:lnTo>
                  <a:pt x="5935" y="5910"/>
                </a:lnTo>
                <a:lnTo>
                  <a:pt x="5764" y="6057"/>
                </a:lnTo>
                <a:lnTo>
                  <a:pt x="5594" y="6179"/>
                </a:lnTo>
                <a:lnTo>
                  <a:pt x="5471" y="6252"/>
                </a:lnTo>
                <a:lnTo>
                  <a:pt x="5349" y="6277"/>
                </a:lnTo>
                <a:lnTo>
                  <a:pt x="5227" y="6326"/>
                </a:lnTo>
                <a:lnTo>
                  <a:pt x="5056" y="6448"/>
                </a:lnTo>
                <a:lnTo>
                  <a:pt x="4812" y="6643"/>
                </a:lnTo>
                <a:lnTo>
                  <a:pt x="4568" y="6887"/>
                </a:lnTo>
                <a:lnTo>
                  <a:pt x="4226" y="7229"/>
                </a:lnTo>
                <a:lnTo>
                  <a:pt x="4104" y="7327"/>
                </a:lnTo>
                <a:lnTo>
                  <a:pt x="3957" y="7449"/>
                </a:lnTo>
                <a:lnTo>
                  <a:pt x="3640" y="7644"/>
                </a:lnTo>
                <a:lnTo>
                  <a:pt x="3347" y="7767"/>
                </a:lnTo>
                <a:lnTo>
                  <a:pt x="3200" y="7791"/>
                </a:lnTo>
                <a:lnTo>
                  <a:pt x="3078" y="7815"/>
                </a:lnTo>
                <a:lnTo>
                  <a:pt x="2834" y="7815"/>
                </a:lnTo>
                <a:lnTo>
                  <a:pt x="2614" y="7864"/>
                </a:lnTo>
                <a:lnTo>
                  <a:pt x="2443" y="7938"/>
                </a:lnTo>
                <a:lnTo>
                  <a:pt x="2321" y="8011"/>
                </a:lnTo>
                <a:lnTo>
                  <a:pt x="2248" y="8084"/>
                </a:lnTo>
                <a:lnTo>
                  <a:pt x="2174" y="8182"/>
                </a:lnTo>
                <a:lnTo>
                  <a:pt x="2125" y="8279"/>
                </a:lnTo>
                <a:lnTo>
                  <a:pt x="2125" y="8377"/>
                </a:lnTo>
                <a:lnTo>
                  <a:pt x="2125" y="8475"/>
                </a:lnTo>
                <a:lnTo>
                  <a:pt x="2174" y="8573"/>
                </a:lnTo>
                <a:lnTo>
                  <a:pt x="2248" y="8670"/>
                </a:lnTo>
                <a:lnTo>
                  <a:pt x="2321" y="8768"/>
                </a:lnTo>
                <a:lnTo>
                  <a:pt x="2394" y="8841"/>
                </a:lnTo>
                <a:lnTo>
                  <a:pt x="2492" y="8890"/>
                </a:lnTo>
                <a:lnTo>
                  <a:pt x="2614" y="8939"/>
                </a:lnTo>
                <a:lnTo>
                  <a:pt x="2687" y="8939"/>
                </a:lnTo>
                <a:lnTo>
                  <a:pt x="2809" y="8988"/>
                </a:lnTo>
                <a:lnTo>
                  <a:pt x="2956" y="9085"/>
                </a:lnTo>
                <a:lnTo>
                  <a:pt x="3151" y="9232"/>
                </a:lnTo>
                <a:lnTo>
                  <a:pt x="3371" y="9427"/>
                </a:lnTo>
                <a:lnTo>
                  <a:pt x="3566" y="9623"/>
                </a:lnTo>
                <a:lnTo>
                  <a:pt x="3762" y="9769"/>
                </a:lnTo>
                <a:lnTo>
                  <a:pt x="3908" y="9867"/>
                </a:lnTo>
                <a:lnTo>
                  <a:pt x="4030" y="9891"/>
                </a:lnTo>
                <a:lnTo>
                  <a:pt x="4177" y="9867"/>
                </a:lnTo>
                <a:lnTo>
                  <a:pt x="4250" y="9843"/>
                </a:lnTo>
                <a:lnTo>
                  <a:pt x="4324" y="9818"/>
                </a:lnTo>
                <a:lnTo>
                  <a:pt x="4372" y="9769"/>
                </a:lnTo>
                <a:lnTo>
                  <a:pt x="4494" y="9745"/>
                </a:lnTo>
                <a:lnTo>
                  <a:pt x="4641" y="9720"/>
                </a:lnTo>
                <a:lnTo>
                  <a:pt x="4959" y="9720"/>
                </a:lnTo>
                <a:lnTo>
                  <a:pt x="5105" y="9769"/>
                </a:lnTo>
                <a:lnTo>
                  <a:pt x="5252" y="9818"/>
                </a:lnTo>
                <a:lnTo>
                  <a:pt x="5349" y="9916"/>
                </a:lnTo>
                <a:lnTo>
                  <a:pt x="5447" y="9989"/>
                </a:lnTo>
                <a:lnTo>
                  <a:pt x="5545" y="10038"/>
                </a:lnTo>
                <a:lnTo>
                  <a:pt x="5642" y="10087"/>
                </a:lnTo>
                <a:lnTo>
                  <a:pt x="5740" y="10087"/>
                </a:lnTo>
                <a:lnTo>
                  <a:pt x="5838" y="10136"/>
                </a:lnTo>
                <a:lnTo>
                  <a:pt x="5984" y="10209"/>
                </a:lnTo>
                <a:lnTo>
                  <a:pt x="6155" y="10331"/>
                </a:lnTo>
                <a:lnTo>
                  <a:pt x="6302" y="10478"/>
                </a:lnTo>
                <a:lnTo>
                  <a:pt x="6473" y="10624"/>
                </a:lnTo>
                <a:lnTo>
                  <a:pt x="6644" y="10746"/>
                </a:lnTo>
                <a:lnTo>
                  <a:pt x="6790" y="10819"/>
                </a:lnTo>
                <a:lnTo>
                  <a:pt x="6888" y="10844"/>
                </a:lnTo>
                <a:lnTo>
                  <a:pt x="6961" y="10868"/>
                </a:lnTo>
                <a:lnTo>
                  <a:pt x="7083" y="10917"/>
                </a:lnTo>
                <a:lnTo>
                  <a:pt x="7181" y="10966"/>
                </a:lnTo>
                <a:lnTo>
                  <a:pt x="7254" y="11039"/>
                </a:lnTo>
                <a:lnTo>
                  <a:pt x="7352" y="11113"/>
                </a:lnTo>
                <a:lnTo>
                  <a:pt x="7450" y="11186"/>
                </a:lnTo>
                <a:lnTo>
                  <a:pt x="7547" y="11210"/>
                </a:lnTo>
                <a:lnTo>
                  <a:pt x="7645" y="11235"/>
                </a:lnTo>
                <a:lnTo>
                  <a:pt x="7743" y="11259"/>
                </a:lnTo>
                <a:lnTo>
                  <a:pt x="7840" y="11283"/>
                </a:lnTo>
                <a:lnTo>
                  <a:pt x="7938" y="11357"/>
                </a:lnTo>
                <a:lnTo>
                  <a:pt x="8036" y="11430"/>
                </a:lnTo>
                <a:lnTo>
                  <a:pt x="8109" y="11528"/>
                </a:lnTo>
                <a:lnTo>
                  <a:pt x="8158" y="11625"/>
                </a:lnTo>
                <a:lnTo>
                  <a:pt x="8207" y="11723"/>
                </a:lnTo>
                <a:lnTo>
                  <a:pt x="8207" y="11796"/>
                </a:lnTo>
                <a:lnTo>
                  <a:pt x="8207" y="11894"/>
                </a:lnTo>
                <a:lnTo>
                  <a:pt x="8158" y="11992"/>
                </a:lnTo>
                <a:lnTo>
                  <a:pt x="8109" y="12089"/>
                </a:lnTo>
                <a:lnTo>
                  <a:pt x="8036" y="12187"/>
                </a:lnTo>
                <a:lnTo>
                  <a:pt x="7963" y="12285"/>
                </a:lnTo>
                <a:lnTo>
                  <a:pt x="7889" y="12383"/>
                </a:lnTo>
                <a:lnTo>
                  <a:pt x="7840" y="12480"/>
                </a:lnTo>
                <a:lnTo>
                  <a:pt x="7840" y="12578"/>
                </a:lnTo>
                <a:lnTo>
                  <a:pt x="7816" y="12676"/>
                </a:lnTo>
                <a:lnTo>
                  <a:pt x="7718" y="12822"/>
                </a:lnTo>
                <a:lnTo>
                  <a:pt x="7596" y="12969"/>
                </a:lnTo>
                <a:lnTo>
                  <a:pt x="7450" y="13140"/>
                </a:lnTo>
                <a:lnTo>
                  <a:pt x="7303" y="13311"/>
                </a:lnTo>
                <a:lnTo>
                  <a:pt x="7181" y="13457"/>
                </a:lnTo>
                <a:lnTo>
                  <a:pt x="7108" y="13604"/>
                </a:lnTo>
                <a:lnTo>
                  <a:pt x="7083" y="13701"/>
                </a:lnTo>
                <a:lnTo>
                  <a:pt x="7034" y="13823"/>
                </a:lnTo>
                <a:lnTo>
                  <a:pt x="6961" y="13970"/>
                </a:lnTo>
                <a:lnTo>
                  <a:pt x="6839" y="14117"/>
                </a:lnTo>
                <a:lnTo>
                  <a:pt x="6693" y="14288"/>
                </a:lnTo>
                <a:lnTo>
                  <a:pt x="6546" y="14434"/>
                </a:lnTo>
                <a:lnTo>
                  <a:pt x="6424" y="14605"/>
                </a:lnTo>
                <a:lnTo>
                  <a:pt x="6351" y="14752"/>
                </a:lnTo>
                <a:lnTo>
                  <a:pt x="6302" y="14849"/>
                </a:lnTo>
                <a:lnTo>
                  <a:pt x="6277" y="14947"/>
                </a:lnTo>
                <a:lnTo>
                  <a:pt x="6229" y="15069"/>
                </a:lnTo>
                <a:lnTo>
                  <a:pt x="6131" y="15216"/>
                </a:lnTo>
                <a:lnTo>
                  <a:pt x="6033" y="15338"/>
                </a:lnTo>
                <a:lnTo>
                  <a:pt x="5911" y="15460"/>
                </a:lnTo>
                <a:lnTo>
                  <a:pt x="5813" y="15582"/>
                </a:lnTo>
                <a:lnTo>
                  <a:pt x="5764" y="15704"/>
                </a:lnTo>
                <a:lnTo>
                  <a:pt x="5740" y="15802"/>
                </a:lnTo>
                <a:lnTo>
                  <a:pt x="5764" y="15973"/>
                </a:lnTo>
                <a:lnTo>
                  <a:pt x="5789" y="16046"/>
                </a:lnTo>
                <a:lnTo>
                  <a:pt x="5838" y="16095"/>
                </a:lnTo>
                <a:lnTo>
                  <a:pt x="5862" y="16144"/>
                </a:lnTo>
                <a:lnTo>
                  <a:pt x="5911" y="16217"/>
                </a:lnTo>
                <a:lnTo>
                  <a:pt x="5935" y="16388"/>
                </a:lnTo>
                <a:lnTo>
                  <a:pt x="5911" y="16461"/>
                </a:lnTo>
                <a:lnTo>
                  <a:pt x="5862" y="16510"/>
                </a:lnTo>
                <a:lnTo>
                  <a:pt x="5813" y="16559"/>
                </a:lnTo>
                <a:lnTo>
                  <a:pt x="5642" y="16559"/>
                </a:lnTo>
                <a:lnTo>
                  <a:pt x="5545" y="16510"/>
                </a:lnTo>
                <a:lnTo>
                  <a:pt x="5447" y="16461"/>
                </a:lnTo>
                <a:lnTo>
                  <a:pt x="5349" y="16388"/>
                </a:lnTo>
                <a:lnTo>
                  <a:pt x="5276" y="16266"/>
                </a:lnTo>
                <a:lnTo>
                  <a:pt x="5227" y="16119"/>
                </a:lnTo>
                <a:lnTo>
                  <a:pt x="5178" y="15973"/>
                </a:lnTo>
                <a:lnTo>
                  <a:pt x="5178" y="15802"/>
                </a:lnTo>
                <a:lnTo>
                  <a:pt x="5154" y="15655"/>
                </a:lnTo>
                <a:lnTo>
                  <a:pt x="5105" y="15484"/>
                </a:lnTo>
                <a:lnTo>
                  <a:pt x="5056" y="15338"/>
                </a:lnTo>
                <a:lnTo>
                  <a:pt x="4983" y="15240"/>
                </a:lnTo>
                <a:lnTo>
                  <a:pt x="4934" y="15191"/>
                </a:lnTo>
                <a:lnTo>
                  <a:pt x="4910" y="15093"/>
                </a:lnTo>
                <a:lnTo>
                  <a:pt x="4836" y="14849"/>
                </a:lnTo>
                <a:lnTo>
                  <a:pt x="4812" y="14556"/>
                </a:lnTo>
                <a:lnTo>
                  <a:pt x="4788" y="14214"/>
                </a:lnTo>
                <a:lnTo>
                  <a:pt x="4788" y="13970"/>
                </a:lnTo>
                <a:lnTo>
                  <a:pt x="4788" y="13799"/>
                </a:lnTo>
                <a:lnTo>
                  <a:pt x="4739" y="13604"/>
                </a:lnTo>
                <a:lnTo>
                  <a:pt x="4714" y="13433"/>
                </a:lnTo>
                <a:lnTo>
                  <a:pt x="4641" y="13237"/>
                </a:lnTo>
                <a:lnTo>
                  <a:pt x="4568" y="13066"/>
                </a:lnTo>
                <a:lnTo>
                  <a:pt x="4494" y="12920"/>
                </a:lnTo>
                <a:lnTo>
                  <a:pt x="4397" y="12773"/>
                </a:lnTo>
                <a:lnTo>
                  <a:pt x="4324" y="12676"/>
                </a:lnTo>
                <a:lnTo>
                  <a:pt x="4128" y="12456"/>
                </a:lnTo>
                <a:lnTo>
                  <a:pt x="3982" y="12260"/>
                </a:lnTo>
                <a:lnTo>
                  <a:pt x="3884" y="12114"/>
                </a:lnTo>
                <a:lnTo>
                  <a:pt x="3835" y="11992"/>
                </a:lnTo>
                <a:lnTo>
                  <a:pt x="3811" y="11845"/>
                </a:lnTo>
                <a:lnTo>
                  <a:pt x="3786" y="11772"/>
                </a:lnTo>
                <a:lnTo>
                  <a:pt x="3737" y="11723"/>
                </a:lnTo>
                <a:lnTo>
                  <a:pt x="3713" y="11650"/>
                </a:lnTo>
                <a:lnTo>
                  <a:pt x="3664" y="11528"/>
                </a:lnTo>
                <a:lnTo>
                  <a:pt x="3664" y="11381"/>
                </a:lnTo>
                <a:lnTo>
                  <a:pt x="3640" y="11235"/>
                </a:lnTo>
                <a:lnTo>
                  <a:pt x="3664" y="11088"/>
                </a:lnTo>
                <a:lnTo>
                  <a:pt x="3664" y="10942"/>
                </a:lnTo>
                <a:lnTo>
                  <a:pt x="3713" y="10819"/>
                </a:lnTo>
                <a:lnTo>
                  <a:pt x="3737" y="10771"/>
                </a:lnTo>
                <a:lnTo>
                  <a:pt x="3786" y="10697"/>
                </a:lnTo>
                <a:lnTo>
                  <a:pt x="3811" y="10648"/>
                </a:lnTo>
                <a:lnTo>
                  <a:pt x="3835" y="10478"/>
                </a:lnTo>
                <a:lnTo>
                  <a:pt x="3811" y="10307"/>
                </a:lnTo>
                <a:lnTo>
                  <a:pt x="3786" y="10233"/>
                </a:lnTo>
                <a:lnTo>
                  <a:pt x="3737" y="10184"/>
                </a:lnTo>
                <a:lnTo>
                  <a:pt x="3689" y="10160"/>
                </a:lnTo>
                <a:lnTo>
                  <a:pt x="3615" y="10111"/>
                </a:lnTo>
                <a:lnTo>
                  <a:pt x="3444" y="10087"/>
                </a:lnTo>
                <a:lnTo>
                  <a:pt x="3347" y="10062"/>
                </a:lnTo>
                <a:lnTo>
                  <a:pt x="3200" y="9989"/>
                </a:lnTo>
                <a:lnTo>
                  <a:pt x="3054" y="9867"/>
                </a:lnTo>
                <a:lnTo>
                  <a:pt x="2883" y="9720"/>
                </a:lnTo>
                <a:lnTo>
                  <a:pt x="2712" y="9574"/>
                </a:lnTo>
                <a:lnTo>
                  <a:pt x="2565" y="9452"/>
                </a:lnTo>
                <a:lnTo>
                  <a:pt x="2419" y="9354"/>
                </a:lnTo>
                <a:lnTo>
                  <a:pt x="2321" y="9330"/>
                </a:lnTo>
                <a:lnTo>
                  <a:pt x="2199" y="9281"/>
                </a:lnTo>
                <a:lnTo>
                  <a:pt x="2003" y="9159"/>
                </a:lnTo>
                <a:lnTo>
                  <a:pt x="1784" y="8988"/>
                </a:lnTo>
                <a:lnTo>
                  <a:pt x="1539" y="8768"/>
                </a:lnTo>
                <a:lnTo>
                  <a:pt x="1246" y="8402"/>
                </a:lnTo>
                <a:lnTo>
                  <a:pt x="1078" y="8185"/>
                </a:lnTo>
                <a:lnTo>
                  <a:pt x="1124" y="7840"/>
                </a:lnTo>
                <a:lnTo>
                  <a:pt x="1197" y="7473"/>
                </a:lnTo>
                <a:lnTo>
                  <a:pt x="1295" y="7132"/>
                </a:lnTo>
                <a:lnTo>
                  <a:pt x="1393" y="6790"/>
                </a:lnTo>
                <a:lnTo>
                  <a:pt x="1515" y="6448"/>
                </a:lnTo>
                <a:lnTo>
                  <a:pt x="1637" y="6106"/>
                </a:lnTo>
                <a:lnTo>
                  <a:pt x="1784" y="5788"/>
                </a:lnTo>
                <a:lnTo>
                  <a:pt x="1954" y="5471"/>
                </a:lnTo>
                <a:lnTo>
                  <a:pt x="2125" y="5153"/>
                </a:lnTo>
                <a:lnTo>
                  <a:pt x="2296" y="4860"/>
                </a:lnTo>
                <a:lnTo>
                  <a:pt x="2516" y="4567"/>
                </a:lnTo>
                <a:lnTo>
                  <a:pt x="2712" y="4298"/>
                </a:lnTo>
                <a:lnTo>
                  <a:pt x="3151" y="3737"/>
                </a:lnTo>
                <a:lnTo>
                  <a:pt x="3664" y="3248"/>
                </a:lnTo>
                <a:lnTo>
                  <a:pt x="4079" y="3248"/>
                </a:lnTo>
                <a:lnTo>
                  <a:pt x="4299" y="3297"/>
                </a:lnTo>
                <a:lnTo>
                  <a:pt x="4470" y="3346"/>
                </a:lnTo>
                <a:lnTo>
                  <a:pt x="4592" y="3419"/>
                </a:lnTo>
                <a:lnTo>
                  <a:pt x="4690" y="3493"/>
                </a:lnTo>
                <a:lnTo>
                  <a:pt x="4788" y="3517"/>
                </a:lnTo>
                <a:lnTo>
                  <a:pt x="4885" y="3493"/>
                </a:lnTo>
                <a:lnTo>
                  <a:pt x="4983" y="3419"/>
                </a:lnTo>
                <a:lnTo>
                  <a:pt x="5056" y="3346"/>
                </a:lnTo>
                <a:lnTo>
                  <a:pt x="5178" y="3297"/>
                </a:lnTo>
                <a:lnTo>
                  <a:pt x="5276" y="3248"/>
                </a:lnTo>
                <a:lnTo>
                  <a:pt x="5349" y="3248"/>
                </a:lnTo>
                <a:lnTo>
                  <a:pt x="5471" y="3199"/>
                </a:lnTo>
                <a:lnTo>
                  <a:pt x="5594" y="3126"/>
                </a:lnTo>
                <a:lnTo>
                  <a:pt x="5764" y="3004"/>
                </a:lnTo>
                <a:lnTo>
                  <a:pt x="5935" y="2858"/>
                </a:lnTo>
                <a:lnTo>
                  <a:pt x="6131" y="2711"/>
                </a:lnTo>
                <a:lnTo>
                  <a:pt x="6375" y="2589"/>
                </a:lnTo>
                <a:lnTo>
                  <a:pt x="6619" y="2516"/>
                </a:lnTo>
                <a:lnTo>
                  <a:pt x="6888" y="2467"/>
                </a:lnTo>
                <a:close/>
                <a:moveTo>
                  <a:pt x="9379" y="0"/>
                </a:moveTo>
                <a:lnTo>
                  <a:pt x="8891" y="24"/>
                </a:lnTo>
                <a:lnTo>
                  <a:pt x="8427" y="49"/>
                </a:lnTo>
                <a:lnTo>
                  <a:pt x="7963" y="122"/>
                </a:lnTo>
                <a:lnTo>
                  <a:pt x="7499" y="195"/>
                </a:lnTo>
                <a:lnTo>
                  <a:pt x="7034" y="293"/>
                </a:lnTo>
                <a:lnTo>
                  <a:pt x="6595" y="440"/>
                </a:lnTo>
                <a:lnTo>
                  <a:pt x="6155" y="586"/>
                </a:lnTo>
                <a:lnTo>
                  <a:pt x="5740" y="733"/>
                </a:lnTo>
                <a:lnTo>
                  <a:pt x="5325" y="928"/>
                </a:lnTo>
                <a:lnTo>
                  <a:pt x="4910" y="1148"/>
                </a:lnTo>
                <a:lnTo>
                  <a:pt x="4519" y="1368"/>
                </a:lnTo>
                <a:lnTo>
                  <a:pt x="4128" y="1612"/>
                </a:lnTo>
                <a:lnTo>
                  <a:pt x="3762" y="1881"/>
                </a:lnTo>
                <a:lnTo>
                  <a:pt x="3420" y="2149"/>
                </a:lnTo>
                <a:lnTo>
                  <a:pt x="3078" y="2442"/>
                </a:lnTo>
                <a:lnTo>
                  <a:pt x="2760" y="2760"/>
                </a:lnTo>
                <a:lnTo>
                  <a:pt x="2443" y="3077"/>
                </a:lnTo>
                <a:lnTo>
                  <a:pt x="2150" y="3419"/>
                </a:lnTo>
                <a:lnTo>
                  <a:pt x="1881" y="3761"/>
                </a:lnTo>
                <a:lnTo>
                  <a:pt x="1613" y="4128"/>
                </a:lnTo>
                <a:lnTo>
                  <a:pt x="1368" y="4518"/>
                </a:lnTo>
                <a:lnTo>
                  <a:pt x="1149" y="4909"/>
                </a:lnTo>
                <a:lnTo>
                  <a:pt x="929" y="5324"/>
                </a:lnTo>
                <a:lnTo>
                  <a:pt x="733" y="5739"/>
                </a:lnTo>
                <a:lnTo>
                  <a:pt x="587" y="6155"/>
                </a:lnTo>
                <a:lnTo>
                  <a:pt x="440" y="6594"/>
                </a:lnTo>
                <a:lnTo>
                  <a:pt x="294" y="7034"/>
                </a:lnTo>
                <a:lnTo>
                  <a:pt x="196" y="7498"/>
                </a:lnTo>
                <a:lnTo>
                  <a:pt x="123" y="7962"/>
                </a:lnTo>
                <a:lnTo>
                  <a:pt x="49" y="8426"/>
                </a:lnTo>
                <a:lnTo>
                  <a:pt x="25" y="8890"/>
                </a:lnTo>
                <a:lnTo>
                  <a:pt x="1" y="9378"/>
                </a:lnTo>
                <a:lnTo>
                  <a:pt x="25" y="9867"/>
                </a:lnTo>
                <a:lnTo>
                  <a:pt x="49" y="10331"/>
                </a:lnTo>
                <a:lnTo>
                  <a:pt x="123" y="10795"/>
                </a:lnTo>
                <a:lnTo>
                  <a:pt x="196" y="11259"/>
                </a:lnTo>
                <a:lnTo>
                  <a:pt x="294" y="11723"/>
                </a:lnTo>
                <a:lnTo>
                  <a:pt x="440" y="12163"/>
                </a:lnTo>
                <a:lnTo>
                  <a:pt x="587" y="12602"/>
                </a:lnTo>
                <a:lnTo>
                  <a:pt x="733" y="13018"/>
                </a:lnTo>
                <a:lnTo>
                  <a:pt x="929" y="13433"/>
                </a:lnTo>
                <a:lnTo>
                  <a:pt x="1149" y="13848"/>
                </a:lnTo>
                <a:lnTo>
                  <a:pt x="1368" y="14239"/>
                </a:lnTo>
                <a:lnTo>
                  <a:pt x="1613" y="14629"/>
                </a:lnTo>
                <a:lnTo>
                  <a:pt x="1881" y="14996"/>
                </a:lnTo>
                <a:lnTo>
                  <a:pt x="2150" y="15338"/>
                </a:lnTo>
                <a:lnTo>
                  <a:pt x="2443" y="15680"/>
                </a:lnTo>
                <a:lnTo>
                  <a:pt x="2760" y="15997"/>
                </a:lnTo>
                <a:lnTo>
                  <a:pt x="3078" y="16315"/>
                </a:lnTo>
                <a:lnTo>
                  <a:pt x="3420" y="16608"/>
                </a:lnTo>
                <a:lnTo>
                  <a:pt x="3762" y="16876"/>
                </a:lnTo>
                <a:lnTo>
                  <a:pt x="4128" y="17145"/>
                </a:lnTo>
                <a:lnTo>
                  <a:pt x="4519" y="17389"/>
                </a:lnTo>
                <a:lnTo>
                  <a:pt x="4910" y="17609"/>
                </a:lnTo>
                <a:lnTo>
                  <a:pt x="5325" y="17829"/>
                </a:lnTo>
                <a:lnTo>
                  <a:pt x="5740" y="18024"/>
                </a:lnTo>
                <a:lnTo>
                  <a:pt x="6155" y="18171"/>
                </a:lnTo>
                <a:lnTo>
                  <a:pt x="6595" y="18317"/>
                </a:lnTo>
                <a:lnTo>
                  <a:pt x="7034" y="18464"/>
                </a:lnTo>
                <a:lnTo>
                  <a:pt x="7499" y="18562"/>
                </a:lnTo>
                <a:lnTo>
                  <a:pt x="7963" y="18635"/>
                </a:lnTo>
                <a:lnTo>
                  <a:pt x="8427" y="18708"/>
                </a:lnTo>
                <a:lnTo>
                  <a:pt x="8891" y="18733"/>
                </a:lnTo>
                <a:lnTo>
                  <a:pt x="9379" y="18757"/>
                </a:lnTo>
                <a:lnTo>
                  <a:pt x="9868" y="18733"/>
                </a:lnTo>
                <a:lnTo>
                  <a:pt x="10332" y="18708"/>
                </a:lnTo>
                <a:lnTo>
                  <a:pt x="10796" y="18635"/>
                </a:lnTo>
                <a:lnTo>
                  <a:pt x="11260" y="18562"/>
                </a:lnTo>
                <a:lnTo>
                  <a:pt x="11724" y="18464"/>
                </a:lnTo>
                <a:lnTo>
                  <a:pt x="12163" y="18317"/>
                </a:lnTo>
                <a:lnTo>
                  <a:pt x="12603" y="18171"/>
                </a:lnTo>
                <a:lnTo>
                  <a:pt x="13018" y="18024"/>
                </a:lnTo>
                <a:lnTo>
                  <a:pt x="13433" y="17829"/>
                </a:lnTo>
                <a:lnTo>
                  <a:pt x="13848" y="17609"/>
                </a:lnTo>
                <a:lnTo>
                  <a:pt x="14239" y="17389"/>
                </a:lnTo>
                <a:lnTo>
                  <a:pt x="14630" y="17145"/>
                </a:lnTo>
                <a:lnTo>
                  <a:pt x="14996" y="16876"/>
                </a:lnTo>
                <a:lnTo>
                  <a:pt x="15338" y="16608"/>
                </a:lnTo>
                <a:lnTo>
                  <a:pt x="15680" y="16315"/>
                </a:lnTo>
                <a:lnTo>
                  <a:pt x="15998" y="15997"/>
                </a:lnTo>
                <a:lnTo>
                  <a:pt x="16315" y="15680"/>
                </a:lnTo>
                <a:lnTo>
                  <a:pt x="16608" y="15338"/>
                </a:lnTo>
                <a:lnTo>
                  <a:pt x="16877" y="14996"/>
                </a:lnTo>
                <a:lnTo>
                  <a:pt x="17146" y="14629"/>
                </a:lnTo>
                <a:lnTo>
                  <a:pt x="17390" y="14239"/>
                </a:lnTo>
                <a:lnTo>
                  <a:pt x="17610" y="13848"/>
                </a:lnTo>
                <a:lnTo>
                  <a:pt x="17829" y="13433"/>
                </a:lnTo>
                <a:lnTo>
                  <a:pt x="18025" y="13018"/>
                </a:lnTo>
                <a:lnTo>
                  <a:pt x="18171" y="12602"/>
                </a:lnTo>
                <a:lnTo>
                  <a:pt x="18318" y="12163"/>
                </a:lnTo>
                <a:lnTo>
                  <a:pt x="18464" y="11723"/>
                </a:lnTo>
                <a:lnTo>
                  <a:pt x="18562" y="11259"/>
                </a:lnTo>
                <a:lnTo>
                  <a:pt x="18635" y="10795"/>
                </a:lnTo>
                <a:lnTo>
                  <a:pt x="18709" y="10331"/>
                </a:lnTo>
                <a:lnTo>
                  <a:pt x="18733" y="9867"/>
                </a:lnTo>
                <a:lnTo>
                  <a:pt x="18758" y="9378"/>
                </a:lnTo>
                <a:lnTo>
                  <a:pt x="18733" y="8890"/>
                </a:lnTo>
                <a:lnTo>
                  <a:pt x="18709" y="8426"/>
                </a:lnTo>
                <a:lnTo>
                  <a:pt x="18635" y="7962"/>
                </a:lnTo>
                <a:lnTo>
                  <a:pt x="18562" y="7498"/>
                </a:lnTo>
                <a:lnTo>
                  <a:pt x="18464" y="7034"/>
                </a:lnTo>
                <a:lnTo>
                  <a:pt x="18318" y="6594"/>
                </a:lnTo>
                <a:lnTo>
                  <a:pt x="18171" y="6155"/>
                </a:lnTo>
                <a:lnTo>
                  <a:pt x="18025" y="5739"/>
                </a:lnTo>
                <a:lnTo>
                  <a:pt x="17829" y="5324"/>
                </a:lnTo>
                <a:lnTo>
                  <a:pt x="17610" y="4909"/>
                </a:lnTo>
                <a:lnTo>
                  <a:pt x="17390" y="4518"/>
                </a:lnTo>
                <a:lnTo>
                  <a:pt x="17146" y="4128"/>
                </a:lnTo>
                <a:lnTo>
                  <a:pt x="16877" y="3761"/>
                </a:lnTo>
                <a:lnTo>
                  <a:pt x="16608" y="3419"/>
                </a:lnTo>
                <a:lnTo>
                  <a:pt x="16315" y="3077"/>
                </a:lnTo>
                <a:lnTo>
                  <a:pt x="15998" y="2760"/>
                </a:lnTo>
                <a:lnTo>
                  <a:pt x="15680" y="2442"/>
                </a:lnTo>
                <a:lnTo>
                  <a:pt x="15338" y="2149"/>
                </a:lnTo>
                <a:lnTo>
                  <a:pt x="14996" y="1881"/>
                </a:lnTo>
                <a:lnTo>
                  <a:pt x="14630" y="1612"/>
                </a:lnTo>
                <a:lnTo>
                  <a:pt x="14239" y="1368"/>
                </a:lnTo>
                <a:lnTo>
                  <a:pt x="13848" y="1148"/>
                </a:lnTo>
                <a:lnTo>
                  <a:pt x="13433" y="928"/>
                </a:lnTo>
                <a:lnTo>
                  <a:pt x="13018" y="733"/>
                </a:lnTo>
                <a:lnTo>
                  <a:pt x="12603" y="586"/>
                </a:lnTo>
                <a:lnTo>
                  <a:pt x="12163" y="440"/>
                </a:lnTo>
                <a:lnTo>
                  <a:pt x="11724" y="293"/>
                </a:lnTo>
                <a:lnTo>
                  <a:pt x="11260" y="195"/>
                </a:lnTo>
                <a:lnTo>
                  <a:pt x="10796" y="122"/>
                </a:lnTo>
                <a:lnTo>
                  <a:pt x="10332" y="49"/>
                </a:lnTo>
                <a:lnTo>
                  <a:pt x="9868" y="24"/>
                </a:lnTo>
                <a:lnTo>
                  <a:pt x="9379"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96" name="Google Shape;96;p14"/>
          <p:cNvSpPr/>
          <p:nvPr/>
        </p:nvSpPr>
        <p:spPr>
          <a:xfrm>
            <a:off x="889115" y="1112011"/>
            <a:ext cx="269526" cy="387967"/>
          </a:xfrm>
          <a:custGeom>
            <a:rect b="b" l="l" r="r" t="t"/>
            <a:pathLst>
              <a:path extrusionOk="0" h="18563" w="12896">
                <a:moveTo>
                  <a:pt x="6448" y="1564"/>
                </a:moveTo>
                <a:lnTo>
                  <a:pt x="6814" y="1588"/>
                </a:lnTo>
                <a:lnTo>
                  <a:pt x="7181" y="1637"/>
                </a:lnTo>
                <a:lnTo>
                  <a:pt x="7523" y="1735"/>
                </a:lnTo>
                <a:lnTo>
                  <a:pt x="7865" y="1857"/>
                </a:lnTo>
                <a:lnTo>
                  <a:pt x="8182" y="2003"/>
                </a:lnTo>
                <a:lnTo>
                  <a:pt x="8475" y="2199"/>
                </a:lnTo>
                <a:lnTo>
                  <a:pt x="8768" y="2394"/>
                </a:lnTo>
                <a:lnTo>
                  <a:pt x="9013" y="2638"/>
                </a:lnTo>
                <a:lnTo>
                  <a:pt x="9257" y="2883"/>
                </a:lnTo>
                <a:lnTo>
                  <a:pt x="9477" y="3176"/>
                </a:lnTo>
                <a:lnTo>
                  <a:pt x="9647" y="3469"/>
                </a:lnTo>
                <a:lnTo>
                  <a:pt x="9794" y="3786"/>
                </a:lnTo>
                <a:lnTo>
                  <a:pt x="9916" y="4128"/>
                </a:lnTo>
                <a:lnTo>
                  <a:pt x="10014" y="4470"/>
                </a:lnTo>
                <a:lnTo>
                  <a:pt x="10063" y="4836"/>
                </a:lnTo>
                <a:lnTo>
                  <a:pt x="10087" y="5203"/>
                </a:lnTo>
                <a:lnTo>
                  <a:pt x="10087" y="7547"/>
                </a:lnTo>
                <a:lnTo>
                  <a:pt x="2809" y="7547"/>
                </a:lnTo>
                <a:lnTo>
                  <a:pt x="2809" y="5203"/>
                </a:lnTo>
                <a:lnTo>
                  <a:pt x="2833" y="4836"/>
                </a:lnTo>
                <a:lnTo>
                  <a:pt x="2882" y="4470"/>
                </a:lnTo>
                <a:lnTo>
                  <a:pt x="2980" y="4128"/>
                </a:lnTo>
                <a:lnTo>
                  <a:pt x="3102" y="3786"/>
                </a:lnTo>
                <a:lnTo>
                  <a:pt x="3249" y="3469"/>
                </a:lnTo>
                <a:lnTo>
                  <a:pt x="3420" y="3176"/>
                </a:lnTo>
                <a:lnTo>
                  <a:pt x="3639" y="2883"/>
                </a:lnTo>
                <a:lnTo>
                  <a:pt x="3884" y="2638"/>
                </a:lnTo>
                <a:lnTo>
                  <a:pt x="4128" y="2394"/>
                </a:lnTo>
                <a:lnTo>
                  <a:pt x="4421" y="2199"/>
                </a:lnTo>
                <a:lnTo>
                  <a:pt x="4714" y="2003"/>
                </a:lnTo>
                <a:lnTo>
                  <a:pt x="5032" y="1857"/>
                </a:lnTo>
                <a:lnTo>
                  <a:pt x="5373" y="1735"/>
                </a:lnTo>
                <a:lnTo>
                  <a:pt x="5715" y="1637"/>
                </a:lnTo>
                <a:lnTo>
                  <a:pt x="6082" y="1588"/>
                </a:lnTo>
                <a:lnTo>
                  <a:pt x="6448" y="1564"/>
                </a:lnTo>
                <a:close/>
                <a:moveTo>
                  <a:pt x="6448" y="10991"/>
                </a:moveTo>
                <a:lnTo>
                  <a:pt x="6692" y="11015"/>
                </a:lnTo>
                <a:lnTo>
                  <a:pt x="6937" y="11089"/>
                </a:lnTo>
                <a:lnTo>
                  <a:pt x="7132" y="11211"/>
                </a:lnTo>
                <a:lnTo>
                  <a:pt x="7327" y="11357"/>
                </a:lnTo>
                <a:lnTo>
                  <a:pt x="7474" y="11528"/>
                </a:lnTo>
                <a:lnTo>
                  <a:pt x="7572" y="11748"/>
                </a:lnTo>
                <a:lnTo>
                  <a:pt x="7645" y="11968"/>
                </a:lnTo>
                <a:lnTo>
                  <a:pt x="7669" y="12212"/>
                </a:lnTo>
                <a:lnTo>
                  <a:pt x="7669" y="12383"/>
                </a:lnTo>
                <a:lnTo>
                  <a:pt x="7645" y="12530"/>
                </a:lnTo>
                <a:lnTo>
                  <a:pt x="7596" y="12701"/>
                </a:lnTo>
                <a:lnTo>
                  <a:pt x="7523" y="12823"/>
                </a:lnTo>
                <a:lnTo>
                  <a:pt x="7425" y="12969"/>
                </a:lnTo>
                <a:lnTo>
                  <a:pt x="7327" y="13067"/>
                </a:lnTo>
                <a:lnTo>
                  <a:pt x="7205" y="13189"/>
                </a:lnTo>
                <a:lnTo>
                  <a:pt x="7083" y="13262"/>
                </a:lnTo>
                <a:lnTo>
                  <a:pt x="7230" y="15094"/>
                </a:lnTo>
                <a:lnTo>
                  <a:pt x="5667" y="15094"/>
                </a:lnTo>
                <a:lnTo>
                  <a:pt x="5813" y="13262"/>
                </a:lnTo>
                <a:lnTo>
                  <a:pt x="5691" y="13189"/>
                </a:lnTo>
                <a:lnTo>
                  <a:pt x="5569" y="13067"/>
                </a:lnTo>
                <a:lnTo>
                  <a:pt x="5471" y="12969"/>
                </a:lnTo>
                <a:lnTo>
                  <a:pt x="5373" y="12823"/>
                </a:lnTo>
                <a:lnTo>
                  <a:pt x="5300" y="12701"/>
                </a:lnTo>
                <a:lnTo>
                  <a:pt x="5251" y="12530"/>
                </a:lnTo>
                <a:lnTo>
                  <a:pt x="5227" y="12383"/>
                </a:lnTo>
                <a:lnTo>
                  <a:pt x="5227" y="12212"/>
                </a:lnTo>
                <a:lnTo>
                  <a:pt x="5251" y="11968"/>
                </a:lnTo>
                <a:lnTo>
                  <a:pt x="5325" y="11748"/>
                </a:lnTo>
                <a:lnTo>
                  <a:pt x="5422" y="11528"/>
                </a:lnTo>
                <a:lnTo>
                  <a:pt x="5569" y="11357"/>
                </a:lnTo>
                <a:lnTo>
                  <a:pt x="5764" y="11211"/>
                </a:lnTo>
                <a:lnTo>
                  <a:pt x="5960" y="11089"/>
                </a:lnTo>
                <a:lnTo>
                  <a:pt x="6204" y="11015"/>
                </a:lnTo>
                <a:lnTo>
                  <a:pt x="6448" y="10991"/>
                </a:lnTo>
                <a:close/>
                <a:moveTo>
                  <a:pt x="6448" y="1"/>
                </a:moveTo>
                <a:lnTo>
                  <a:pt x="5911" y="25"/>
                </a:lnTo>
                <a:lnTo>
                  <a:pt x="5398" y="123"/>
                </a:lnTo>
                <a:lnTo>
                  <a:pt x="4909" y="245"/>
                </a:lnTo>
                <a:lnTo>
                  <a:pt x="4421" y="416"/>
                </a:lnTo>
                <a:lnTo>
                  <a:pt x="3981" y="636"/>
                </a:lnTo>
                <a:lnTo>
                  <a:pt x="3542" y="904"/>
                </a:lnTo>
                <a:lnTo>
                  <a:pt x="3151" y="1197"/>
                </a:lnTo>
                <a:lnTo>
                  <a:pt x="2760" y="1539"/>
                </a:lnTo>
                <a:lnTo>
                  <a:pt x="2443" y="1906"/>
                </a:lnTo>
                <a:lnTo>
                  <a:pt x="2125" y="2296"/>
                </a:lnTo>
                <a:lnTo>
                  <a:pt x="1881" y="2736"/>
                </a:lnTo>
                <a:lnTo>
                  <a:pt x="1661" y="3176"/>
                </a:lnTo>
                <a:lnTo>
                  <a:pt x="1466" y="3664"/>
                </a:lnTo>
                <a:lnTo>
                  <a:pt x="1344" y="4153"/>
                </a:lnTo>
                <a:lnTo>
                  <a:pt x="1270" y="4690"/>
                </a:lnTo>
                <a:lnTo>
                  <a:pt x="1246" y="5203"/>
                </a:lnTo>
                <a:lnTo>
                  <a:pt x="1246" y="7547"/>
                </a:lnTo>
                <a:lnTo>
                  <a:pt x="391" y="7547"/>
                </a:lnTo>
                <a:lnTo>
                  <a:pt x="293" y="7572"/>
                </a:lnTo>
                <a:lnTo>
                  <a:pt x="220" y="7621"/>
                </a:lnTo>
                <a:lnTo>
                  <a:pt x="147" y="7669"/>
                </a:lnTo>
                <a:lnTo>
                  <a:pt x="74" y="7743"/>
                </a:lnTo>
                <a:lnTo>
                  <a:pt x="49" y="7840"/>
                </a:lnTo>
                <a:lnTo>
                  <a:pt x="0" y="7914"/>
                </a:lnTo>
                <a:lnTo>
                  <a:pt x="0" y="8036"/>
                </a:lnTo>
                <a:lnTo>
                  <a:pt x="0" y="18074"/>
                </a:lnTo>
                <a:lnTo>
                  <a:pt x="0" y="18171"/>
                </a:lnTo>
                <a:lnTo>
                  <a:pt x="49" y="18269"/>
                </a:lnTo>
                <a:lnTo>
                  <a:pt x="74" y="18342"/>
                </a:lnTo>
                <a:lnTo>
                  <a:pt x="147" y="18416"/>
                </a:lnTo>
                <a:lnTo>
                  <a:pt x="220" y="18464"/>
                </a:lnTo>
                <a:lnTo>
                  <a:pt x="293" y="18513"/>
                </a:lnTo>
                <a:lnTo>
                  <a:pt x="391" y="18538"/>
                </a:lnTo>
                <a:lnTo>
                  <a:pt x="489" y="18562"/>
                </a:lnTo>
                <a:lnTo>
                  <a:pt x="12407" y="18562"/>
                </a:lnTo>
                <a:lnTo>
                  <a:pt x="12505" y="18538"/>
                </a:lnTo>
                <a:lnTo>
                  <a:pt x="12603" y="18513"/>
                </a:lnTo>
                <a:lnTo>
                  <a:pt x="12676" y="18464"/>
                </a:lnTo>
                <a:lnTo>
                  <a:pt x="12749" y="18416"/>
                </a:lnTo>
                <a:lnTo>
                  <a:pt x="12822" y="18342"/>
                </a:lnTo>
                <a:lnTo>
                  <a:pt x="12847" y="18269"/>
                </a:lnTo>
                <a:lnTo>
                  <a:pt x="12896" y="18171"/>
                </a:lnTo>
                <a:lnTo>
                  <a:pt x="12896" y="18074"/>
                </a:lnTo>
                <a:lnTo>
                  <a:pt x="12896" y="8036"/>
                </a:lnTo>
                <a:lnTo>
                  <a:pt x="12896" y="7914"/>
                </a:lnTo>
                <a:lnTo>
                  <a:pt x="12847" y="7840"/>
                </a:lnTo>
                <a:lnTo>
                  <a:pt x="12822" y="7743"/>
                </a:lnTo>
                <a:lnTo>
                  <a:pt x="12749" y="7669"/>
                </a:lnTo>
                <a:lnTo>
                  <a:pt x="12676" y="7621"/>
                </a:lnTo>
                <a:lnTo>
                  <a:pt x="12603" y="7572"/>
                </a:lnTo>
                <a:lnTo>
                  <a:pt x="12505" y="7547"/>
                </a:lnTo>
                <a:lnTo>
                  <a:pt x="11650" y="7547"/>
                </a:lnTo>
                <a:lnTo>
                  <a:pt x="11650" y="5203"/>
                </a:lnTo>
                <a:lnTo>
                  <a:pt x="11626" y="4690"/>
                </a:lnTo>
                <a:lnTo>
                  <a:pt x="11552" y="4153"/>
                </a:lnTo>
                <a:lnTo>
                  <a:pt x="11430" y="3664"/>
                </a:lnTo>
                <a:lnTo>
                  <a:pt x="11235" y="3176"/>
                </a:lnTo>
                <a:lnTo>
                  <a:pt x="11015" y="2736"/>
                </a:lnTo>
                <a:lnTo>
                  <a:pt x="10771" y="2296"/>
                </a:lnTo>
                <a:lnTo>
                  <a:pt x="10453" y="1906"/>
                </a:lnTo>
                <a:lnTo>
                  <a:pt x="10136" y="1539"/>
                </a:lnTo>
                <a:lnTo>
                  <a:pt x="9745" y="1197"/>
                </a:lnTo>
                <a:lnTo>
                  <a:pt x="9354" y="904"/>
                </a:lnTo>
                <a:lnTo>
                  <a:pt x="8939" y="636"/>
                </a:lnTo>
                <a:lnTo>
                  <a:pt x="8475" y="416"/>
                </a:lnTo>
                <a:lnTo>
                  <a:pt x="7987" y="245"/>
                </a:lnTo>
                <a:lnTo>
                  <a:pt x="7498" y="123"/>
                </a:lnTo>
                <a:lnTo>
                  <a:pt x="6985" y="25"/>
                </a:lnTo>
                <a:lnTo>
                  <a:pt x="6448" y="1"/>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97" name="Google Shape;97;p14"/>
          <p:cNvSpPr/>
          <p:nvPr/>
        </p:nvSpPr>
        <p:spPr>
          <a:xfrm>
            <a:off x="3437742" y="1153076"/>
            <a:ext cx="343053" cy="343032"/>
          </a:xfrm>
          <a:custGeom>
            <a:rect b="b" l="l" r="r" t="t"/>
            <a:pathLst>
              <a:path extrusionOk="0" h="16413" w="16414">
                <a:moveTo>
                  <a:pt x="10088" y="5080"/>
                </a:moveTo>
                <a:lnTo>
                  <a:pt x="10234" y="5105"/>
                </a:lnTo>
                <a:lnTo>
                  <a:pt x="10307" y="5129"/>
                </a:lnTo>
                <a:lnTo>
                  <a:pt x="10356" y="5178"/>
                </a:lnTo>
                <a:lnTo>
                  <a:pt x="11235" y="6057"/>
                </a:lnTo>
                <a:lnTo>
                  <a:pt x="11284" y="6106"/>
                </a:lnTo>
                <a:lnTo>
                  <a:pt x="11309" y="6179"/>
                </a:lnTo>
                <a:lnTo>
                  <a:pt x="11333" y="6326"/>
                </a:lnTo>
                <a:lnTo>
                  <a:pt x="11309" y="6473"/>
                </a:lnTo>
                <a:lnTo>
                  <a:pt x="11284" y="6546"/>
                </a:lnTo>
                <a:lnTo>
                  <a:pt x="11235" y="6595"/>
                </a:lnTo>
                <a:lnTo>
                  <a:pt x="9892" y="7938"/>
                </a:lnTo>
                <a:lnTo>
                  <a:pt x="9843" y="7987"/>
                </a:lnTo>
                <a:lnTo>
                  <a:pt x="9819" y="8060"/>
                </a:lnTo>
                <a:lnTo>
                  <a:pt x="9795" y="8207"/>
                </a:lnTo>
                <a:lnTo>
                  <a:pt x="9819" y="8353"/>
                </a:lnTo>
                <a:lnTo>
                  <a:pt x="9843" y="8426"/>
                </a:lnTo>
                <a:lnTo>
                  <a:pt x="9892" y="8475"/>
                </a:lnTo>
                <a:lnTo>
                  <a:pt x="11235" y="9818"/>
                </a:lnTo>
                <a:lnTo>
                  <a:pt x="11284" y="9867"/>
                </a:lnTo>
                <a:lnTo>
                  <a:pt x="11309" y="9941"/>
                </a:lnTo>
                <a:lnTo>
                  <a:pt x="11333" y="10087"/>
                </a:lnTo>
                <a:lnTo>
                  <a:pt x="11309" y="10234"/>
                </a:lnTo>
                <a:lnTo>
                  <a:pt x="11284" y="10307"/>
                </a:lnTo>
                <a:lnTo>
                  <a:pt x="11235" y="10356"/>
                </a:lnTo>
                <a:lnTo>
                  <a:pt x="10356" y="11235"/>
                </a:lnTo>
                <a:lnTo>
                  <a:pt x="10307" y="11284"/>
                </a:lnTo>
                <a:lnTo>
                  <a:pt x="10234" y="11308"/>
                </a:lnTo>
                <a:lnTo>
                  <a:pt x="10088" y="11333"/>
                </a:lnTo>
                <a:lnTo>
                  <a:pt x="9941" y="11308"/>
                </a:lnTo>
                <a:lnTo>
                  <a:pt x="9868" y="11284"/>
                </a:lnTo>
                <a:lnTo>
                  <a:pt x="9819" y="11235"/>
                </a:lnTo>
                <a:lnTo>
                  <a:pt x="8476" y="9892"/>
                </a:lnTo>
                <a:lnTo>
                  <a:pt x="8427" y="9843"/>
                </a:lnTo>
                <a:lnTo>
                  <a:pt x="8354" y="9818"/>
                </a:lnTo>
                <a:lnTo>
                  <a:pt x="8207" y="9794"/>
                </a:lnTo>
                <a:lnTo>
                  <a:pt x="8061" y="9818"/>
                </a:lnTo>
                <a:lnTo>
                  <a:pt x="7987" y="9843"/>
                </a:lnTo>
                <a:lnTo>
                  <a:pt x="7938" y="9892"/>
                </a:lnTo>
                <a:lnTo>
                  <a:pt x="6595" y="11235"/>
                </a:lnTo>
                <a:lnTo>
                  <a:pt x="6546" y="11284"/>
                </a:lnTo>
                <a:lnTo>
                  <a:pt x="6473" y="11308"/>
                </a:lnTo>
                <a:lnTo>
                  <a:pt x="6326" y="11333"/>
                </a:lnTo>
                <a:lnTo>
                  <a:pt x="6180" y="11308"/>
                </a:lnTo>
                <a:lnTo>
                  <a:pt x="6107" y="11284"/>
                </a:lnTo>
                <a:lnTo>
                  <a:pt x="6058" y="11235"/>
                </a:lnTo>
                <a:lnTo>
                  <a:pt x="5179" y="10356"/>
                </a:lnTo>
                <a:lnTo>
                  <a:pt x="5130" y="10307"/>
                </a:lnTo>
                <a:lnTo>
                  <a:pt x="5105" y="10234"/>
                </a:lnTo>
                <a:lnTo>
                  <a:pt x="5081" y="10087"/>
                </a:lnTo>
                <a:lnTo>
                  <a:pt x="5105" y="9941"/>
                </a:lnTo>
                <a:lnTo>
                  <a:pt x="5130" y="9867"/>
                </a:lnTo>
                <a:lnTo>
                  <a:pt x="5179" y="9818"/>
                </a:lnTo>
                <a:lnTo>
                  <a:pt x="6522" y="8475"/>
                </a:lnTo>
                <a:lnTo>
                  <a:pt x="6571" y="8426"/>
                </a:lnTo>
                <a:lnTo>
                  <a:pt x="6595" y="8353"/>
                </a:lnTo>
                <a:lnTo>
                  <a:pt x="6620" y="8207"/>
                </a:lnTo>
                <a:lnTo>
                  <a:pt x="6595" y="8060"/>
                </a:lnTo>
                <a:lnTo>
                  <a:pt x="6571" y="7987"/>
                </a:lnTo>
                <a:lnTo>
                  <a:pt x="6522" y="7938"/>
                </a:lnTo>
                <a:lnTo>
                  <a:pt x="5179" y="6595"/>
                </a:lnTo>
                <a:lnTo>
                  <a:pt x="5130" y="6546"/>
                </a:lnTo>
                <a:lnTo>
                  <a:pt x="5105" y="6473"/>
                </a:lnTo>
                <a:lnTo>
                  <a:pt x="5081" y="6326"/>
                </a:lnTo>
                <a:lnTo>
                  <a:pt x="5105" y="6179"/>
                </a:lnTo>
                <a:lnTo>
                  <a:pt x="5130" y="6106"/>
                </a:lnTo>
                <a:lnTo>
                  <a:pt x="5179" y="6057"/>
                </a:lnTo>
                <a:lnTo>
                  <a:pt x="6058" y="5178"/>
                </a:lnTo>
                <a:lnTo>
                  <a:pt x="6107" y="5129"/>
                </a:lnTo>
                <a:lnTo>
                  <a:pt x="6180" y="5105"/>
                </a:lnTo>
                <a:lnTo>
                  <a:pt x="6326" y="5080"/>
                </a:lnTo>
                <a:lnTo>
                  <a:pt x="6473" y="5105"/>
                </a:lnTo>
                <a:lnTo>
                  <a:pt x="6546" y="5129"/>
                </a:lnTo>
                <a:lnTo>
                  <a:pt x="6595" y="5178"/>
                </a:lnTo>
                <a:lnTo>
                  <a:pt x="7938" y="6521"/>
                </a:lnTo>
                <a:lnTo>
                  <a:pt x="7987" y="6570"/>
                </a:lnTo>
                <a:lnTo>
                  <a:pt x="8061" y="6595"/>
                </a:lnTo>
                <a:lnTo>
                  <a:pt x="8207" y="6619"/>
                </a:lnTo>
                <a:lnTo>
                  <a:pt x="8354" y="6595"/>
                </a:lnTo>
                <a:lnTo>
                  <a:pt x="8427" y="6570"/>
                </a:lnTo>
                <a:lnTo>
                  <a:pt x="8476" y="6521"/>
                </a:lnTo>
                <a:lnTo>
                  <a:pt x="9819" y="5178"/>
                </a:lnTo>
                <a:lnTo>
                  <a:pt x="9868" y="5129"/>
                </a:lnTo>
                <a:lnTo>
                  <a:pt x="9941" y="5105"/>
                </a:lnTo>
                <a:lnTo>
                  <a:pt x="10088" y="5080"/>
                </a:lnTo>
                <a:close/>
                <a:moveTo>
                  <a:pt x="5130" y="0"/>
                </a:moveTo>
                <a:lnTo>
                  <a:pt x="4934" y="25"/>
                </a:lnTo>
                <a:lnTo>
                  <a:pt x="4739" y="74"/>
                </a:lnTo>
                <a:lnTo>
                  <a:pt x="4568" y="171"/>
                </a:lnTo>
                <a:lnTo>
                  <a:pt x="4397" y="293"/>
                </a:lnTo>
                <a:lnTo>
                  <a:pt x="294" y="4397"/>
                </a:lnTo>
                <a:lnTo>
                  <a:pt x="172" y="4568"/>
                </a:lnTo>
                <a:lnTo>
                  <a:pt x="74" y="4738"/>
                </a:lnTo>
                <a:lnTo>
                  <a:pt x="25" y="4934"/>
                </a:lnTo>
                <a:lnTo>
                  <a:pt x="1" y="5129"/>
                </a:lnTo>
                <a:lnTo>
                  <a:pt x="1" y="11284"/>
                </a:lnTo>
                <a:lnTo>
                  <a:pt x="25" y="11479"/>
                </a:lnTo>
                <a:lnTo>
                  <a:pt x="74" y="11675"/>
                </a:lnTo>
                <a:lnTo>
                  <a:pt x="172" y="11846"/>
                </a:lnTo>
                <a:lnTo>
                  <a:pt x="294" y="12017"/>
                </a:lnTo>
                <a:lnTo>
                  <a:pt x="4397" y="16120"/>
                </a:lnTo>
                <a:lnTo>
                  <a:pt x="4568" y="16242"/>
                </a:lnTo>
                <a:lnTo>
                  <a:pt x="4739" y="16339"/>
                </a:lnTo>
                <a:lnTo>
                  <a:pt x="4934" y="16388"/>
                </a:lnTo>
                <a:lnTo>
                  <a:pt x="5130" y="16413"/>
                </a:lnTo>
                <a:lnTo>
                  <a:pt x="11284" y="16413"/>
                </a:lnTo>
                <a:lnTo>
                  <a:pt x="11480" y="16388"/>
                </a:lnTo>
                <a:lnTo>
                  <a:pt x="11675" y="16339"/>
                </a:lnTo>
                <a:lnTo>
                  <a:pt x="11846" y="16242"/>
                </a:lnTo>
                <a:lnTo>
                  <a:pt x="12017" y="16120"/>
                </a:lnTo>
                <a:lnTo>
                  <a:pt x="16120" y="12017"/>
                </a:lnTo>
                <a:lnTo>
                  <a:pt x="16242" y="11846"/>
                </a:lnTo>
                <a:lnTo>
                  <a:pt x="16340" y="11675"/>
                </a:lnTo>
                <a:lnTo>
                  <a:pt x="16389" y="11479"/>
                </a:lnTo>
                <a:lnTo>
                  <a:pt x="16413" y="11284"/>
                </a:lnTo>
                <a:lnTo>
                  <a:pt x="16413" y="5129"/>
                </a:lnTo>
                <a:lnTo>
                  <a:pt x="16389" y="4934"/>
                </a:lnTo>
                <a:lnTo>
                  <a:pt x="16340" y="4738"/>
                </a:lnTo>
                <a:lnTo>
                  <a:pt x="16242" y="4568"/>
                </a:lnTo>
                <a:lnTo>
                  <a:pt x="16120" y="4397"/>
                </a:lnTo>
                <a:lnTo>
                  <a:pt x="12017" y="293"/>
                </a:lnTo>
                <a:lnTo>
                  <a:pt x="11846" y="171"/>
                </a:lnTo>
                <a:lnTo>
                  <a:pt x="11675" y="74"/>
                </a:lnTo>
                <a:lnTo>
                  <a:pt x="11480" y="25"/>
                </a:lnTo>
                <a:lnTo>
                  <a:pt x="11284"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98" name="Google Shape;98;p14"/>
          <p:cNvSpPr/>
          <p:nvPr/>
        </p:nvSpPr>
        <p:spPr>
          <a:xfrm>
            <a:off x="6025781" y="1210656"/>
            <a:ext cx="349155" cy="313437"/>
          </a:xfrm>
          <a:custGeom>
            <a:rect b="b" l="l" r="r" t="t"/>
            <a:pathLst>
              <a:path extrusionOk="0" h="14997" w="16706">
                <a:moveTo>
                  <a:pt x="4299" y="0"/>
                </a:moveTo>
                <a:lnTo>
                  <a:pt x="3859" y="25"/>
                </a:lnTo>
                <a:lnTo>
                  <a:pt x="3444" y="74"/>
                </a:lnTo>
                <a:lnTo>
                  <a:pt x="3029" y="196"/>
                </a:lnTo>
                <a:lnTo>
                  <a:pt x="2614" y="342"/>
                </a:lnTo>
                <a:lnTo>
                  <a:pt x="2247" y="513"/>
                </a:lnTo>
                <a:lnTo>
                  <a:pt x="1905" y="733"/>
                </a:lnTo>
                <a:lnTo>
                  <a:pt x="1563" y="977"/>
                </a:lnTo>
                <a:lnTo>
                  <a:pt x="1270" y="1246"/>
                </a:lnTo>
                <a:lnTo>
                  <a:pt x="977" y="1563"/>
                </a:lnTo>
                <a:lnTo>
                  <a:pt x="733" y="1881"/>
                </a:lnTo>
                <a:lnTo>
                  <a:pt x="513" y="2247"/>
                </a:lnTo>
                <a:lnTo>
                  <a:pt x="342" y="2614"/>
                </a:lnTo>
                <a:lnTo>
                  <a:pt x="196" y="3004"/>
                </a:lnTo>
                <a:lnTo>
                  <a:pt x="98" y="3420"/>
                </a:lnTo>
                <a:lnTo>
                  <a:pt x="25" y="3859"/>
                </a:lnTo>
                <a:lnTo>
                  <a:pt x="0" y="4299"/>
                </a:lnTo>
                <a:lnTo>
                  <a:pt x="0" y="4592"/>
                </a:lnTo>
                <a:lnTo>
                  <a:pt x="25" y="4885"/>
                </a:lnTo>
                <a:lnTo>
                  <a:pt x="122" y="5447"/>
                </a:lnTo>
                <a:lnTo>
                  <a:pt x="245" y="6008"/>
                </a:lnTo>
                <a:lnTo>
                  <a:pt x="440" y="6546"/>
                </a:lnTo>
                <a:lnTo>
                  <a:pt x="660" y="7059"/>
                </a:lnTo>
                <a:lnTo>
                  <a:pt x="928" y="7547"/>
                </a:lnTo>
                <a:lnTo>
                  <a:pt x="1197" y="8011"/>
                </a:lnTo>
                <a:lnTo>
                  <a:pt x="1515" y="8475"/>
                </a:lnTo>
                <a:lnTo>
                  <a:pt x="1856" y="8915"/>
                </a:lnTo>
                <a:lnTo>
                  <a:pt x="2198" y="9330"/>
                </a:lnTo>
                <a:lnTo>
                  <a:pt x="2565" y="9745"/>
                </a:lnTo>
                <a:lnTo>
                  <a:pt x="2931" y="10136"/>
                </a:lnTo>
                <a:lnTo>
                  <a:pt x="3639" y="10869"/>
                </a:lnTo>
                <a:lnTo>
                  <a:pt x="4299" y="11528"/>
                </a:lnTo>
                <a:lnTo>
                  <a:pt x="4861" y="12065"/>
                </a:lnTo>
                <a:lnTo>
                  <a:pt x="5496" y="12627"/>
                </a:lnTo>
                <a:lnTo>
                  <a:pt x="6839" y="13775"/>
                </a:lnTo>
                <a:lnTo>
                  <a:pt x="7913" y="14654"/>
                </a:lnTo>
                <a:lnTo>
                  <a:pt x="8353" y="14996"/>
                </a:lnTo>
                <a:lnTo>
                  <a:pt x="8793" y="14654"/>
                </a:lnTo>
                <a:lnTo>
                  <a:pt x="9843" y="13799"/>
                </a:lnTo>
                <a:lnTo>
                  <a:pt x="11186" y="12651"/>
                </a:lnTo>
                <a:lnTo>
                  <a:pt x="11821" y="12090"/>
                </a:lnTo>
                <a:lnTo>
                  <a:pt x="12407" y="11528"/>
                </a:lnTo>
                <a:lnTo>
                  <a:pt x="13067" y="10869"/>
                </a:lnTo>
                <a:lnTo>
                  <a:pt x="13775" y="10136"/>
                </a:lnTo>
                <a:lnTo>
                  <a:pt x="14141" y="9745"/>
                </a:lnTo>
                <a:lnTo>
                  <a:pt x="14508" y="9330"/>
                </a:lnTo>
                <a:lnTo>
                  <a:pt x="14850" y="8915"/>
                </a:lnTo>
                <a:lnTo>
                  <a:pt x="15191" y="8475"/>
                </a:lnTo>
                <a:lnTo>
                  <a:pt x="15509" y="8011"/>
                </a:lnTo>
                <a:lnTo>
                  <a:pt x="15778" y="7547"/>
                </a:lnTo>
                <a:lnTo>
                  <a:pt x="16046" y="7059"/>
                </a:lnTo>
                <a:lnTo>
                  <a:pt x="16266" y="6546"/>
                </a:lnTo>
                <a:lnTo>
                  <a:pt x="16461" y="6008"/>
                </a:lnTo>
                <a:lnTo>
                  <a:pt x="16584" y="5447"/>
                </a:lnTo>
                <a:lnTo>
                  <a:pt x="16681" y="4885"/>
                </a:lnTo>
                <a:lnTo>
                  <a:pt x="16706" y="4592"/>
                </a:lnTo>
                <a:lnTo>
                  <a:pt x="16706" y="4299"/>
                </a:lnTo>
                <a:lnTo>
                  <a:pt x="16681" y="3859"/>
                </a:lnTo>
                <a:lnTo>
                  <a:pt x="16608" y="3420"/>
                </a:lnTo>
                <a:lnTo>
                  <a:pt x="16510" y="3004"/>
                </a:lnTo>
                <a:lnTo>
                  <a:pt x="16364" y="2614"/>
                </a:lnTo>
                <a:lnTo>
                  <a:pt x="16193" y="2247"/>
                </a:lnTo>
                <a:lnTo>
                  <a:pt x="15973" y="1881"/>
                </a:lnTo>
                <a:lnTo>
                  <a:pt x="15729" y="1563"/>
                </a:lnTo>
                <a:lnTo>
                  <a:pt x="15436" y="1246"/>
                </a:lnTo>
                <a:lnTo>
                  <a:pt x="15143" y="977"/>
                </a:lnTo>
                <a:lnTo>
                  <a:pt x="14801" y="733"/>
                </a:lnTo>
                <a:lnTo>
                  <a:pt x="14459" y="513"/>
                </a:lnTo>
                <a:lnTo>
                  <a:pt x="14092" y="342"/>
                </a:lnTo>
                <a:lnTo>
                  <a:pt x="13677" y="196"/>
                </a:lnTo>
                <a:lnTo>
                  <a:pt x="13262" y="74"/>
                </a:lnTo>
                <a:lnTo>
                  <a:pt x="12847" y="25"/>
                </a:lnTo>
                <a:lnTo>
                  <a:pt x="12407" y="0"/>
                </a:lnTo>
                <a:lnTo>
                  <a:pt x="12065" y="0"/>
                </a:lnTo>
                <a:lnTo>
                  <a:pt x="11723" y="49"/>
                </a:lnTo>
                <a:lnTo>
                  <a:pt x="11381" y="122"/>
                </a:lnTo>
                <a:lnTo>
                  <a:pt x="11064" y="196"/>
                </a:lnTo>
                <a:lnTo>
                  <a:pt x="10746" y="318"/>
                </a:lnTo>
                <a:lnTo>
                  <a:pt x="10453" y="464"/>
                </a:lnTo>
                <a:lnTo>
                  <a:pt x="10160" y="611"/>
                </a:lnTo>
                <a:lnTo>
                  <a:pt x="9892" y="806"/>
                </a:lnTo>
                <a:lnTo>
                  <a:pt x="9647" y="1002"/>
                </a:lnTo>
                <a:lnTo>
                  <a:pt x="9403" y="1221"/>
                </a:lnTo>
                <a:lnTo>
                  <a:pt x="9183" y="1466"/>
                </a:lnTo>
                <a:lnTo>
                  <a:pt x="8964" y="1710"/>
                </a:lnTo>
                <a:lnTo>
                  <a:pt x="8793" y="1979"/>
                </a:lnTo>
                <a:lnTo>
                  <a:pt x="8622" y="2272"/>
                </a:lnTo>
                <a:lnTo>
                  <a:pt x="8475" y="2565"/>
                </a:lnTo>
                <a:lnTo>
                  <a:pt x="8353" y="2858"/>
                </a:lnTo>
                <a:lnTo>
                  <a:pt x="8231" y="2565"/>
                </a:lnTo>
                <a:lnTo>
                  <a:pt x="8084" y="2272"/>
                </a:lnTo>
                <a:lnTo>
                  <a:pt x="7913" y="1979"/>
                </a:lnTo>
                <a:lnTo>
                  <a:pt x="7742" y="1710"/>
                </a:lnTo>
                <a:lnTo>
                  <a:pt x="7523" y="1466"/>
                </a:lnTo>
                <a:lnTo>
                  <a:pt x="7303" y="1221"/>
                </a:lnTo>
                <a:lnTo>
                  <a:pt x="7059" y="1002"/>
                </a:lnTo>
                <a:lnTo>
                  <a:pt x="6814" y="806"/>
                </a:lnTo>
                <a:lnTo>
                  <a:pt x="6546" y="611"/>
                </a:lnTo>
                <a:lnTo>
                  <a:pt x="6253" y="464"/>
                </a:lnTo>
                <a:lnTo>
                  <a:pt x="5960" y="318"/>
                </a:lnTo>
                <a:lnTo>
                  <a:pt x="5642" y="196"/>
                </a:lnTo>
                <a:lnTo>
                  <a:pt x="5325" y="122"/>
                </a:lnTo>
                <a:lnTo>
                  <a:pt x="4983" y="49"/>
                </a:lnTo>
                <a:lnTo>
                  <a:pt x="4641"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grpSp>
        <p:nvGrpSpPr>
          <p:cNvPr id="99" name="Google Shape;99;p14"/>
          <p:cNvGrpSpPr/>
          <p:nvPr/>
        </p:nvGrpSpPr>
        <p:grpSpPr>
          <a:xfrm>
            <a:off x="1049389" y="2985515"/>
            <a:ext cx="109265" cy="398166"/>
            <a:chOff x="727175" y="2957625"/>
            <a:chExt cx="130700" cy="476275"/>
          </a:xfrm>
        </p:grpSpPr>
        <p:sp>
          <p:nvSpPr>
            <p:cNvPr id="100" name="Google Shape;100;p14"/>
            <p:cNvSpPr/>
            <p:nvPr/>
          </p:nvSpPr>
          <p:spPr>
            <a:xfrm>
              <a:off x="727175" y="2957625"/>
              <a:ext cx="130700" cy="476275"/>
            </a:xfrm>
            <a:custGeom>
              <a:rect b="b" l="l" r="r" t="t"/>
              <a:pathLst>
                <a:path extrusionOk="0" h="19051" w="5228">
                  <a:moveTo>
                    <a:pt x="2614" y="489"/>
                  </a:moveTo>
                  <a:lnTo>
                    <a:pt x="2858" y="538"/>
                  </a:lnTo>
                  <a:lnTo>
                    <a:pt x="3102" y="611"/>
                  </a:lnTo>
                  <a:lnTo>
                    <a:pt x="3322" y="709"/>
                  </a:lnTo>
                  <a:lnTo>
                    <a:pt x="3493" y="880"/>
                  </a:lnTo>
                  <a:lnTo>
                    <a:pt x="3664" y="1051"/>
                  </a:lnTo>
                  <a:lnTo>
                    <a:pt x="3762" y="1270"/>
                  </a:lnTo>
                  <a:lnTo>
                    <a:pt x="3835" y="1490"/>
                  </a:lnTo>
                  <a:lnTo>
                    <a:pt x="3859" y="1759"/>
                  </a:lnTo>
                  <a:lnTo>
                    <a:pt x="3859" y="14483"/>
                  </a:lnTo>
                  <a:lnTo>
                    <a:pt x="3884" y="14581"/>
                  </a:lnTo>
                  <a:lnTo>
                    <a:pt x="3908" y="14679"/>
                  </a:lnTo>
                  <a:lnTo>
                    <a:pt x="3957" y="14776"/>
                  </a:lnTo>
                  <a:lnTo>
                    <a:pt x="4030" y="14850"/>
                  </a:lnTo>
                  <a:lnTo>
                    <a:pt x="4177" y="14996"/>
                  </a:lnTo>
                  <a:lnTo>
                    <a:pt x="4324" y="15167"/>
                  </a:lnTo>
                  <a:lnTo>
                    <a:pt x="4446" y="15363"/>
                  </a:lnTo>
                  <a:lnTo>
                    <a:pt x="4543" y="15558"/>
                  </a:lnTo>
                  <a:lnTo>
                    <a:pt x="4641" y="15778"/>
                  </a:lnTo>
                  <a:lnTo>
                    <a:pt x="4690" y="15973"/>
                  </a:lnTo>
                  <a:lnTo>
                    <a:pt x="4714" y="16193"/>
                  </a:lnTo>
                  <a:lnTo>
                    <a:pt x="4739" y="16437"/>
                  </a:lnTo>
                  <a:lnTo>
                    <a:pt x="4714" y="16633"/>
                  </a:lnTo>
                  <a:lnTo>
                    <a:pt x="4690" y="16852"/>
                  </a:lnTo>
                  <a:lnTo>
                    <a:pt x="4641" y="17048"/>
                  </a:lnTo>
                  <a:lnTo>
                    <a:pt x="4568" y="17243"/>
                  </a:lnTo>
                  <a:lnTo>
                    <a:pt x="4470" y="17438"/>
                  </a:lnTo>
                  <a:lnTo>
                    <a:pt x="4372" y="17609"/>
                  </a:lnTo>
                  <a:lnTo>
                    <a:pt x="4250" y="17780"/>
                  </a:lnTo>
                  <a:lnTo>
                    <a:pt x="4104" y="17927"/>
                  </a:lnTo>
                  <a:lnTo>
                    <a:pt x="3957" y="18073"/>
                  </a:lnTo>
                  <a:lnTo>
                    <a:pt x="3811" y="18196"/>
                  </a:lnTo>
                  <a:lnTo>
                    <a:pt x="3615" y="18293"/>
                  </a:lnTo>
                  <a:lnTo>
                    <a:pt x="3444" y="18391"/>
                  </a:lnTo>
                  <a:lnTo>
                    <a:pt x="3249" y="18464"/>
                  </a:lnTo>
                  <a:lnTo>
                    <a:pt x="3029" y="18513"/>
                  </a:lnTo>
                  <a:lnTo>
                    <a:pt x="2834" y="18538"/>
                  </a:lnTo>
                  <a:lnTo>
                    <a:pt x="2614" y="18562"/>
                  </a:lnTo>
                  <a:lnTo>
                    <a:pt x="2394" y="18538"/>
                  </a:lnTo>
                  <a:lnTo>
                    <a:pt x="2174" y="18513"/>
                  </a:lnTo>
                  <a:lnTo>
                    <a:pt x="1979" y="18464"/>
                  </a:lnTo>
                  <a:lnTo>
                    <a:pt x="1784" y="18391"/>
                  </a:lnTo>
                  <a:lnTo>
                    <a:pt x="1613" y="18293"/>
                  </a:lnTo>
                  <a:lnTo>
                    <a:pt x="1417" y="18196"/>
                  </a:lnTo>
                  <a:lnTo>
                    <a:pt x="1271" y="18073"/>
                  </a:lnTo>
                  <a:lnTo>
                    <a:pt x="1124" y="17927"/>
                  </a:lnTo>
                  <a:lnTo>
                    <a:pt x="978" y="17780"/>
                  </a:lnTo>
                  <a:lnTo>
                    <a:pt x="855" y="17609"/>
                  </a:lnTo>
                  <a:lnTo>
                    <a:pt x="758" y="17438"/>
                  </a:lnTo>
                  <a:lnTo>
                    <a:pt x="660" y="17243"/>
                  </a:lnTo>
                  <a:lnTo>
                    <a:pt x="587" y="17048"/>
                  </a:lnTo>
                  <a:lnTo>
                    <a:pt x="538" y="16852"/>
                  </a:lnTo>
                  <a:lnTo>
                    <a:pt x="514" y="16633"/>
                  </a:lnTo>
                  <a:lnTo>
                    <a:pt x="489" y="16437"/>
                  </a:lnTo>
                  <a:lnTo>
                    <a:pt x="514" y="16193"/>
                  </a:lnTo>
                  <a:lnTo>
                    <a:pt x="538" y="15973"/>
                  </a:lnTo>
                  <a:lnTo>
                    <a:pt x="587" y="15778"/>
                  </a:lnTo>
                  <a:lnTo>
                    <a:pt x="684" y="15558"/>
                  </a:lnTo>
                  <a:lnTo>
                    <a:pt x="782" y="15363"/>
                  </a:lnTo>
                  <a:lnTo>
                    <a:pt x="904" y="15167"/>
                  </a:lnTo>
                  <a:lnTo>
                    <a:pt x="1051" y="14996"/>
                  </a:lnTo>
                  <a:lnTo>
                    <a:pt x="1197" y="14850"/>
                  </a:lnTo>
                  <a:lnTo>
                    <a:pt x="1271" y="14776"/>
                  </a:lnTo>
                  <a:lnTo>
                    <a:pt x="1319" y="14679"/>
                  </a:lnTo>
                  <a:lnTo>
                    <a:pt x="1344" y="14581"/>
                  </a:lnTo>
                  <a:lnTo>
                    <a:pt x="1368" y="14483"/>
                  </a:lnTo>
                  <a:lnTo>
                    <a:pt x="1368" y="1759"/>
                  </a:lnTo>
                  <a:lnTo>
                    <a:pt x="1393" y="1490"/>
                  </a:lnTo>
                  <a:lnTo>
                    <a:pt x="1466" y="1270"/>
                  </a:lnTo>
                  <a:lnTo>
                    <a:pt x="1564" y="1051"/>
                  </a:lnTo>
                  <a:lnTo>
                    <a:pt x="1735" y="880"/>
                  </a:lnTo>
                  <a:lnTo>
                    <a:pt x="1906" y="709"/>
                  </a:lnTo>
                  <a:lnTo>
                    <a:pt x="2125" y="611"/>
                  </a:lnTo>
                  <a:lnTo>
                    <a:pt x="2370" y="538"/>
                  </a:lnTo>
                  <a:lnTo>
                    <a:pt x="2614" y="489"/>
                  </a:lnTo>
                  <a:close/>
                  <a:moveTo>
                    <a:pt x="2614" y="0"/>
                  </a:moveTo>
                  <a:lnTo>
                    <a:pt x="2443" y="25"/>
                  </a:lnTo>
                  <a:lnTo>
                    <a:pt x="2272" y="49"/>
                  </a:lnTo>
                  <a:lnTo>
                    <a:pt x="2101" y="98"/>
                  </a:lnTo>
                  <a:lnTo>
                    <a:pt x="1930" y="147"/>
                  </a:lnTo>
                  <a:lnTo>
                    <a:pt x="1784" y="220"/>
                  </a:lnTo>
                  <a:lnTo>
                    <a:pt x="1637" y="318"/>
                  </a:lnTo>
                  <a:lnTo>
                    <a:pt x="1515" y="416"/>
                  </a:lnTo>
                  <a:lnTo>
                    <a:pt x="1393" y="513"/>
                  </a:lnTo>
                  <a:lnTo>
                    <a:pt x="1271" y="635"/>
                  </a:lnTo>
                  <a:lnTo>
                    <a:pt x="1173" y="782"/>
                  </a:lnTo>
                  <a:lnTo>
                    <a:pt x="1075" y="928"/>
                  </a:lnTo>
                  <a:lnTo>
                    <a:pt x="1002" y="1075"/>
                  </a:lnTo>
                  <a:lnTo>
                    <a:pt x="953" y="1246"/>
                  </a:lnTo>
                  <a:lnTo>
                    <a:pt x="904" y="1393"/>
                  </a:lnTo>
                  <a:lnTo>
                    <a:pt x="880" y="1588"/>
                  </a:lnTo>
                  <a:lnTo>
                    <a:pt x="880" y="1759"/>
                  </a:lnTo>
                  <a:lnTo>
                    <a:pt x="880" y="14483"/>
                  </a:lnTo>
                  <a:lnTo>
                    <a:pt x="684" y="14679"/>
                  </a:lnTo>
                  <a:lnTo>
                    <a:pt x="514" y="14874"/>
                  </a:lnTo>
                  <a:lnTo>
                    <a:pt x="367" y="15094"/>
                  </a:lnTo>
                  <a:lnTo>
                    <a:pt x="245" y="15338"/>
                  </a:lnTo>
                  <a:lnTo>
                    <a:pt x="147" y="15607"/>
                  </a:lnTo>
                  <a:lnTo>
                    <a:pt x="74" y="15875"/>
                  </a:lnTo>
                  <a:lnTo>
                    <a:pt x="25" y="16144"/>
                  </a:lnTo>
                  <a:lnTo>
                    <a:pt x="1" y="16437"/>
                  </a:lnTo>
                  <a:lnTo>
                    <a:pt x="25" y="16681"/>
                  </a:lnTo>
                  <a:lnTo>
                    <a:pt x="49" y="16950"/>
                  </a:lnTo>
                  <a:lnTo>
                    <a:pt x="123" y="17194"/>
                  </a:lnTo>
                  <a:lnTo>
                    <a:pt x="196" y="17438"/>
                  </a:lnTo>
                  <a:lnTo>
                    <a:pt x="318" y="17683"/>
                  </a:lnTo>
                  <a:lnTo>
                    <a:pt x="440" y="17878"/>
                  </a:lnTo>
                  <a:lnTo>
                    <a:pt x="611" y="18098"/>
                  </a:lnTo>
                  <a:lnTo>
                    <a:pt x="758" y="18269"/>
                  </a:lnTo>
                  <a:lnTo>
                    <a:pt x="953" y="18440"/>
                  </a:lnTo>
                  <a:lnTo>
                    <a:pt x="1149" y="18586"/>
                  </a:lnTo>
                  <a:lnTo>
                    <a:pt x="1368" y="18733"/>
                  </a:lnTo>
                  <a:lnTo>
                    <a:pt x="1588" y="18831"/>
                  </a:lnTo>
                  <a:lnTo>
                    <a:pt x="1832" y="18928"/>
                  </a:lnTo>
                  <a:lnTo>
                    <a:pt x="2077" y="18977"/>
                  </a:lnTo>
                  <a:lnTo>
                    <a:pt x="2345" y="19026"/>
                  </a:lnTo>
                  <a:lnTo>
                    <a:pt x="2614" y="19050"/>
                  </a:lnTo>
                  <a:lnTo>
                    <a:pt x="2883" y="19026"/>
                  </a:lnTo>
                  <a:lnTo>
                    <a:pt x="3151" y="18977"/>
                  </a:lnTo>
                  <a:lnTo>
                    <a:pt x="3395" y="18928"/>
                  </a:lnTo>
                  <a:lnTo>
                    <a:pt x="3640" y="18831"/>
                  </a:lnTo>
                  <a:lnTo>
                    <a:pt x="3859" y="18733"/>
                  </a:lnTo>
                  <a:lnTo>
                    <a:pt x="4079" y="18586"/>
                  </a:lnTo>
                  <a:lnTo>
                    <a:pt x="4275" y="18440"/>
                  </a:lnTo>
                  <a:lnTo>
                    <a:pt x="4470" y="18269"/>
                  </a:lnTo>
                  <a:lnTo>
                    <a:pt x="4617" y="18098"/>
                  </a:lnTo>
                  <a:lnTo>
                    <a:pt x="4788" y="17878"/>
                  </a:lnTo>
                  <a:lnTo>
                    <a:pt x="4910" y="17683"/>
                  </a:lnTo>
                  <a:lnTo>
                    <a:pt x="5032" y="17438"/>
                  </a:lnTo>
                  <a:lnTo>
                    <a:pt x="5105" y="17194"/>
                  </a:lnTo>
                  <a:lnTo>
                    <a:pt x="5178" y="16950"/>
                  </a:lnTo>
                  <a:lnTo>
                    <a:pt x="5203" y="16681"/>
                  </a:lnTo>
                  <a:lnTo>
                    <a:pt x="5227" y="16437"/>
                  </a:lnTo>
                  <a:lnTo>
                    <a:pt x="5203" y="16144"/>
                  </a:lnTo>
                  <a:lnTo>
                    <a:pt x="5154" y="15875"/>
                  </a:lnTo>
                  <a:lnTo>
                    <a:pt x="5081" y="15607"/>
                  </a:lnTo>
                  <a:lnTo>
                    <a:pt x="4983" y="15338"/>
                  </a:lnTo>
                  <a:lnTo>
                    <a:pt x="4861" y="15094"/>
                  </a:lnTo>
                  <a:lnTo>
                    <a:pt x="4714" y="14874"/>
                  </a:lnTo>
                  <a:lnTo>
                    <a:pt x="4543" y="14679"/>
                  </a:lnTo>
                  <a:lnTo>
                    <a:pt x="4348" y="14483"/>
                  </a:lnTo>
                  <a:lnTo>
                    <a:pt x="4348" y="1759"/>
                  </a:lnTo>
                  <a:lnTo>
                    <a:pt x="4348" y="1588"/>
                  </a:lnTo>
                  <a:lnTo>
                    <a:pt x="4324" y="1393"/>
                  </a:lnTo>
                  <a:lnTo>
                    <a:pt x="4275" y="1246"/>
                  </a:lnTo>
                  <a:lnTo>
                    <a:pt x="4226" y="1075"/>
                  </a:lnTo>
                  <a:lnTo>
                    <a:pt x="4153" y="928"/>
                  </a:lnTo>
                  <a:lnTo>
                    <a:pt x="4055" y="782"/>
                  </a:lnTo>
                  <a:lnTo>
                    <a:pt x="3957" y="635"/>
                  </a:lnTo>
                  <a:lnTo>
                    <a:pt x="3835" y="513"/>
                  </a:lnTo>
                  <a:lnTo>
                    <a:pt x="3713" y="416"/>
                  </a:lnTo>
                  <a:lnTo>
                    <a:pt x="3591" y="318"/>
                  </a:lnTo>
                  <a:lnTo>
                    <a:pt x="3444" y="220"/>
                  </a:lnTo>
                  <a:lnTo>
                    <a:pt x="3298" y="147"/>
                  </a:lnTo>
                  <a:lnTo>
                    <a:pt x="3127" y="98"/>
                  </a:lnTo>
                  <a:lnTo>
                    <a:pt x="2956" y="49"/>
                  </a:lnTo>
                  <a:lnTo>
                    <a:pt x="2785" y="25"/>
                  </a:lnTo>
                  <a:lnTo>
                    <a:pt x="2614"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01" name="Google Shape;101;p14"/>
            <p:cNvSpPr/>
            <p:nvPr/>
          </p:nvSpPr>
          <p:spPr>
            <a:xfrm>
              <a:off x="751600" y="3090125"/>
              <a:ext cx="81850" cy="319350"/>
            </a:xfrm>
            <a:custGeom>
              <a:rect b="b" l="l" r="r" t="t"/>
              <a:pathLst>
                <a:path extrusionOk="0" h="12774" w="3274">
                  <a:moveTo>
                    <a:pt x="880" y="0"/>
                  </a:moveTo>
                  <a:lnTo>
                    <a:pt x="880" y="9183"/>
                  </a:lnTo>
                  <a:lnTo>
                    <a:pt x="855" y="9379"/>
                  </a:lnTo>
                  <a:lnTo>
                    <a:pt x="782" y="9574"/>
                  </a:lnTo>
                  <a:lnTo>
                    <a:pt x="684" y="9745"/>
                  </a:lnTo>
                  <a:lnTo>
                    <a:pt x="538" y="9916"/>
                  </a:lnTo>
                  <a:lnTo>
                    <a:pt x="416" y="10038"/>
                  </a:lnTo>
                  <a:lnTo>
                    <a:pt x="318" y="10160"/>
                  </a:lnTo>
                  <a:lnTo>
                    <a:pt x="220" y="10307"/>
                  </a:lnTo>
                  <a:lnTo>
                    <a:pt x="147" y="10453"/>
                  </a:lnTo>
                  <a:lnTo>
                    <a:pt x="74" y="10624"/>
                  </a:lnTo>
                  <a:lnTo>
                    <a:pt x="49" y="10795"/>
                  </a:lnTo>
                  <a:lnTo>
                    <a:pt x="1" y="10966"/>
                  </a:lnTo>
                  <a:lnTo>
                    <a:pt x="1" y="11137"/>
                  </a:lnTo>
                  <a:lnTo>
                    <a:pt x="1" y="11284"/>
                  </a:lnTo>
                  <a:lnTo>
                    <a:pt x="25" y="11455"/>
                  </a:lnTo>
                  <a:lnTo>
                    <a:pt x="74" y="11601"/>
                  </a:lnTo>
                  <a:lnTo>
                    <a:pt x="123" y="11772"/>
                  </a:lnTo>
                  <a:lnTo>
                    <a:pt x="196" y="11894"/>
                  </a:lnTo>
                  <a:lnTo>
                    <a:pt x="294" y="12041"/>
                  </a:lnTo>
                  <a:lnTo>
                    <a:pt x="367" y="12163"/>
                  </a:lnTo>
                  <a:lnTo>
                    <a:pt x="489" y="12285"/>
                  </a:lnTo>
                  <a:lnTo>
                    <a:pt x="587" y="12383"/>
                  </a:lnTo>
                  <a:lnTo>
                    <a:pt x="733" y="12480"/>
                  </a:lnTo>
                  <a:lnTo>
                    <a:pt x="855" y="12554"/>
                  </a:lnTo>
                  <a:lnTo>
                    <a:pt x="1002" y="12627"/>
                  </a:lnTo>
                  <a:lnTo>
                    <a:pt x="1148" y="12700"/>
                  </a:lnTo>
                  <a:lnTo>
                    <a:pt x="1319" y="12725"/>
                  </a:lnTo>
                  <a:lnTo>
                    <a:pt x="1466" y="12749"/>
                  </a:lnTo>
                  <a:lnTo>
                    <a:pt x="1637" y="12773"/>
                  </a:lnTo>
                  <a:lnTo>
                    <a:pt x="1808" y="12749"/>
                  </a:lnTo>
                  <a:lnTo>
                    <a:pt x="1954" y="12725"/>
                  </a:lnTo>
                  <a:lnTo>
                    <a:pt x="2125" y="12700"/>
                  </a:lnTo>
                  <a:lnTo>
                    <a:pt x="2272" y="12627"/>
                  </a:lnTo>
                  <a:lnTo>
                    <a:pt x="2418" y="12554"/>
                  </a:lnTo>
                  <a:lnTo>
                    <a:pt x="2541" y="12480"/>
                  </a:lnTo>
                  <a:lnTo>
                    <a:pt x="2687" y="12383"/>
                  </a:lnTo>
                  <a:lnTo>
                    <a:pt x="2785" y="12285"/>
                  </a:lnTo>
                  <a:lnTo>
                    <a:pt x="2907" y="12163"/>
                  </a:lnTo>
                  <a:lnTo>
                    <a:pt x="2980" y="12041"/>
                  </a:lnTo>
                  <a:lnTo>
                    <a:pt x="3078" y="11894"/>
                  </a:lnTo>
                  <a:lnTo>
                    <a:pt x="3151" y="11772"/>
                  </a:lnTo>
                  <a:lnTo>
                    <a:pt x="3200" y="11601"/>
                  </a:lnTo>
                  <a:lnTo>
                    <a:pt x="3249" y="11455"/>
                  </a:lnTo>
                  <a:lnTo>
                    <a:pt x="3273" y="11284"/>
                  </a:lnTo>
                  <a:lnTo>
                    <a:pt x="3273" y="11137"/>
                  </a:lnTo>
                  <a:lnTo>
                    <a:pt x="3273" y="10966"/>
                  </a:lnTo>
                  <a:lnTo>
                    <a:pt x="3224" y="10795"/>
                  </a:lnTo>
                  <a:lnTo>
                    <a:pt x="3200" y="10624"/>
                  </a:lnTo>
                  <a:lnTo>
                    <a:pt x="3127" y="10453"/>
                  </a:lnTo>
                  <a:lnTo>
                    <a:pt x="3053" y="10307"/>
                  </a:lnTo>
                  <a:lnTo>
                    <a:pt x="2956" y="10160"/>
                  </a:lnTo>
                  <a:lnTo>
                    <a:pt x="2858" y="10038"/>
                  </a:lnTo>
                  <a:lnTo>
                    <a:pt x="2736" y="9916"/>
                  </a:lnTo>
                  <a:lnTo>
                    <a:pt x="2589" y="9745"/>
                  </a:lnTo>
                  <a:lnTo>
                    <a:pt x="2492" y="9574"/>
                  </a:lnTo>
                  <a:lnTo>
                    <a:pt x="2418" y="9379"/>
                  </a:lnTo>
                  <a:lnTo>
                    <a:pt x="2394" y="9183"/>
                  </a:lnTo>
                  <a:lnTo>
                    <a:pt x="2394" y="8255"/>
                  </a:lnTo>
                  <a:lnTo>
                    <a:pt x="2052" y="8255"/>
                  </a:lnTo>
                  <a:lnTo>
                    <a:pt x="1954" y="8231"/>
                  </a:lnTo>
                  <a:lnTo>
                    <a:pt x="1881" y="8182"/>
                  </a:lnTo>
                  <a:lnTo>
                    <a:pt x="1832" y="8109"/>
                  </a:lnTo>
                  <a:lnTo>
                    <a:pt x="1808" y="8011"/>
                  </a:lnTo>
                  <a:lnTo>
                    <a:pt x="1832" y="7913"/>
                  </a:lnTo>
                  <a:lnTo>
                    <a:pt x="1881" y="7840"/>
                  </a:lnTo>
                  <a:lnTo>
                    <a:pt x="1954" y="7791"/>
                  </a:lnTo>
                  <a:lnTo>
                    <a:pt x="2052" y="7767"/>
                  </a:lnTo>
                  <a:lnTo>
                    <a:pt x="2394" y="7767"/>
                  </a:lnTo>
                  <a:lnTo>
                    <a:pt x="2394" y="6912"/>
                  </a:lnTo>
                  <a:lnTo>
                    <a:pt x="2052" y="6912"/>
                  </a:lnTo>
                  <a:lnTo>
                    <a:pt x="1954" y="6888"/>
                  </a:lnTo>
                  <a:lnTo>
                    <a:pt x="1881" y="6839"/>
                  </a:lnTo>
                  <a:lnTo>
                    <a:pt x="1832" y="6765"/>
                  </a:lnTo>
                  <a:lnTo>
                    <a:pt x="1808" y="6668"/>
                  </a:lnTo>
                  <a:lnTo>
                    <a:pt x="1832" y="6570"/>
                  </a:lnTo>
                  <a:lnTo>
                    <a:pt x="1881" y="6497"/>
                  </a:lnTo>
                  <a:lnTo>
                    <a:pt x="1954" y="6448"/>
                  </a:lnTo>
                  <a:lnTo>
                    <a:pt x="2052" y="6423"/>
                  </a:lnTo>
                  <a:lnTo>
                    <a:pt x="2394" y="6423"/>
                  </a:lnTo>
                  <a:lnTo>
                    <a:pt x="2394" y="5569"/>
                  </a:lnTo>
                  <a:lnTo>
                    <a:pt x="2052" y="5569"/>
                  </a:lnTo>
                  <a:lnTo>
                    <a:pt x="1954" y="5544"/>
                  </a:lnTo>
                  <a:lnTo>
                    <a:pt x="1881" y="5495"/>
                  </a:lnTo>
                  <a:lnTo>
                    <a:pt x="1832" y="5422"/>
                  </a:lnTo>
                  <a:lnTo>
                    <a:pt x="1808" y="5324"/>
                  </a:lnTo>
                  <a:lnTo>
                    <a:pt x="1832" y="5227"/>
                  </a:lnTo>
                  <a:lnTo>
                    <a:pt x="1881" y="5153"/>
                  </a:lnTo>
                  <a:lnTo>
                    <a:pt x="1954" y="5105"/>
                  </a:lnTo>
                  <a:lnTo>
                    <a:pt x="2052" y="5080"/>
                  </a:lnTo>
                  <a:lnTo>
                    <a:pt x="2394" y="5080"/>
                  </a:lnTo>
                  <a:lnTo>
                    <a:pt x="2394" y="4225"/>
                  </a:lnTo>
                  <a:lnTo>
                    <a:pt x="2052" y="4225"/>
                  </a:lnTo>
                  <a:lnTo>
                    <a:pt x="1954" y="4201"/>
                  </a:lnTo>
                  <a:lnTo>
                    <a:pt x="1881" y="4152"/>
                  </a:lnTo>
                  <a:lnTo>
                    <a:pt x="1832" y="4079"/>
                  </a:lnTo>
                  <a:lnTo>
                    <a:pt x="1808" y="3981"/>
                  </a:lnTo>
                  <a:lnTo>
                    <a:pt x="1832" y="3883"/>
                  </a:lnTo>
                  <a:lnTo>
                    <a:pt x="1881" y="3810"/>
                  </a:lnTo>
                  <a:lnTo>
                    <a:pt x="1954" y="3761"/>
                  </a:lnTo>
                  <a:lnTo>
                    <a:pt x="2052" y="3737"/>
                  </a:lnTo>
                  <a:lnTo>
                    <a:pt x="2394" y="3737"/>
                  </a:lnTo>
                  <a:lnTo>
                    <a:pt x="2394" y="2882"/>
                  </a:lnTo>
                  <a:lnTo>
                    <a:pt x="2052" y="2882"/>
                  </a:lnTo>
                  <a:lnTo>
                    <a:pt x="1954" y="2858"/>
                  </a:lnTo>
                  <a:lnTo>
                    <a:pt x="1881" y="2809"/>
                  </a:lnTo>
                  <a:lnTo>
                    <a:pt x="1832" y="2736"/>
                  </a:lnTo>
                  <a:lnTo>
                    <a:pt x="1808" y="2638"/>
                  </a:lnTo>
                  <a:lnTo>
                    <a:pt x="1832" y="2540"/>
                  </a:lnTo>
                  <a:lnTo>
                    <a:pt x="1881" y="2467"/>
                  </a:lnTo>
                  <a:lnTo>
                    <a:pt x="1954" y="2418"/>
                  </a:lnTo>
                  <a:lnTo>
                    <a:pt x="2052" y="2394"/>
                  </a:lnTo>
                  <a:lnTo>
                    <a:pt x="2394" y="2394"/>
                  </a:lnTo>
                  <a:lnTo>
                    <a:pt x="2394" y="1539"/>
                  </a:lnTo>
                  <a:lnTo>
                    <a:pt x="2052" y="1539"/>
                  </a:lnTo>
                  <a:lnTo>
                    <a:pt x="1954" y="1514"/>
                  </a:lnTo>
                  <a:lnTo>
                    <a:pt x="1881" y="1466"/>
                  </a:lnTo>
                  <a:lnTo>
                    <a:pt x="1832" y="1392"/>
                  </a:lnTo>
                  <a:lnTo>
                    <a:pt x="1808" y="1295"/>
                  </a:lnTo>
                  <a:lnTo>
                    <a:pt x="1832" y="1197"/>
                  </a:lnTo>
                  <a:lnTo>
                    <a:pt x="1881" y="1124"/>
                  </a:lnTo>
                  <a:lnTo>
                    <a:pt x="1954" y="1075"/>
                  </a:lnTo>
                  <a:lnTo>
                    <a:pt x="2052" y="1050"/>
                  </a:lnTo>
                  <a:lnTo>
                    <a:pt x="2394" y="1050"/>
                  </a:lnTo>
                  <a:lnTo>
                    <a:pt x="2394"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grpSp>
      <p:grpSp>
        <p:nvGrpSpPr>
          <p:cNvPr id="102" name="Google Shape;102;p14"/>
          <p:cNvGrpSpPr/>
          <p:nvPr/>
        </p:nvGrpSpPr>
        <p:grpSpPr>
          <a:xfrm>
            <a:off x="3414277" y="2950083"/>
            <a:ext cx="389994" cy="381822"/>
            <a:chOff x="1233350" y="1619250"/>
            <a:chExt cx="466500" cy="456725"/>
          </a:xfrm>
        </p:grpSpPr>
        <p:sp>
          <p:nvSpPr>
            <p:cNvPr id="103" name="Google Shape;103;p14"/>
            <p:cNvSpPr/>
            <p:nvPr/>
          </p:nvSpPr>
          <p:spPr>
            <a:xfrm>
              <a:off x="1233350" y="1619250"/>
              <a:ext cx="466500" cy="456725"/>
            </a:xfrm>
            <a:custGeom>
              <a:rect b="b" l="l" r="r" t="t"/>
              <a:pathLst>
                <a:path extrusionOk="0" h="18269" w="18660">
                  <a:moveTo>
                    <a:pt x="14923" y="5080"/>
                  </a:moveTo>
                  <a:lnTo>
                    <a:pt x="14923" y="9037"/>
                  </a:lnTo>
                  <a:lnTo>
                    <a:pt x="17316" y="7913"/>
                  </a:lnTo>
                  <a:lnTo>
                    <a:pt x="9476" y="13579"/>
                  </a:lnTo>
                  <a:lnTo>
                    <a:pt x="9403" y="13604"/>
                  </a:lnTo>
                  <a:lnTo>
                    <a:pt x="9330" y="13628"/>
                  </a:lnTo>
                  <a:lnTo>
                    <a:pt x="9257" y="13604"/>
                  </a:lnTo>
                  <a:lnTo>
                    <a:pt x="9183" y="13579"/>
                  </a:lnTo>
                  <a:lnTo>
                    <a:pt x="1344" y="7913"/>
                  </a:lnTo>
                  <a:lnTo>
                    <a:pt x="3737" y="9037"/>
                  </a:lnTo>
                  <a:lnTo>
                    <a:pt x="3737" y="5080"/>
                  </a:lnTo>
                  <a:close/>
                  <a:moveTo>
                    <a:pt x="9330" y="0"/>
                  </a:moveTo>
                  <a:lnTo>
                    <a:pt x="0" y="6741"/>
                  </a:lnTo>
                  <a:lnTo>
                    <a:pt x="0" y="17780"/>
                  </a:lnTo>
                  <a:lnTo>
                    <a:pt x="0" y="17853"/>
                  </a:lnTo>
                  <a:lnTo>
                    <a:pt x="5129" y="14165"/>
                  </a:lnTo>
                  <a:lnTo>
                    <a:pt x="5227" y="14117"/>
                  </a:lnTo>
                  <a:lnTo>
                    <a:pt x="5325" y="14117"/>
                  </a:lnTo>
                  <a:lnTo>
                    <a:pt x="5398" y="14141"/>
                  </a:lnTo>
                  <a:lnTo>
                    <a:pt x="5471" y="14214"/>
                  </a:lnTo>
                  <a:lnTo>
                    <a:pt x="5520" y="14312"/>
                  </a:lnTo>
                  <a:lnTo>
                    <a:pt x="5520" y="14385"/>
                  </a:lnTo>
                  <a:lnTo>
                    <a:pt x="5471" y="14483"/>
                  </a:lnTo>
                  <a:lnTo>
                    <a:pt x="5422" y="14556"/>
                  </a:lnTo>
                  <a:lnTo>
                    <a:pt x="318" y="18244"/>
                  </a:lnTo>
                  <a:lnTo>
                    <a:pt x="416" y="18244"/>
                  </a:lnTo>
                  <a:lnTo>
                    <a:pt x="489" y="18268"/>
                  </a:lnTo>
                  <a:lnTo>
                    <a:pt x="18171" y="18268"/>
                  </a:lnTo>
                  <a:lnTo>
                    <a:pt x="18244" y="18244"/>
                  </a:lnTo>
                  <a:lnTo>
                    <a:pt x="18342" y="18244"/>
                  </a:lnTo>
                  <a:lnTo>
                    <a:pt x="13238" y="14556"/>
                  </a:lnTo>
                  <a:lnTo>
                    <a:pt x="13189" y="14483"/>
                  </a:lnTo>
                  <a:lnTo>
                    <a:pt x="13140" y="14385"/>
                  </a:lnTo>
                  <a:lnTo>
                    <a:pt x="13140" y="14312"/>
                  </a:lnTo>
                  <a:lnTo>
                    <a:pt x="13189" y="14214"/>
                  </a:lnTo>
                  <a:lnTo>
                    <a:pt x="13262" y="14141"/>
                  </a:lnTo>
                  <a:lnTo>
                    <a:pt x="13335" y="14117"/>
                  </a:lnTo>
                  <a:lnTo>
                    <a:pt x="13433" y="14117"/>
                  </a:lnTo>
                  <a:lnTo>
                    <a:pt x="13531" y="14165"/>
                  </a:lnTo>
                  <a:lnTo>
                    <a:pt x="18660" y="17853"/>
                  </a:lnTo>
                  <a:lnTo>
                    <a:pt x="18660" y="17780"/>
                  </a:lnTo>
                  <a:lnTo>
                    <a:pt x="18660" y="6741"/>
                  </a:lnTo>
                  <a:lnTo>
                    <a:pt x="9330"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04" name="Google Shape;104;p14"/>
            <p:cNvSpPr/>
            <p:nvPr/>
          </p:nvSpPr>
          <p:spPr>
            <a:xfrm>
              <a:off x="1382325" y="1792025"/>
              <a:ext cx="168550" cy="12250"/>
            </a:xfrm>
            <a:custGeom>
              <a:rect b="b" l="l" r="r" t="t"/>
              <a:pathLst>
                <a:path extrusionOk="0" h="490" w="6742">
                  <a:moveTo>
                    <a:pt x="147" y="1"/>
                  </a:moveTo>
                  <a:lnTo>
                    <a:pt x="74" y="74"/>
                  </a:lnTo>
                  <a:lnTo>
                    <a:pt x="25" y="147"/>
                  </a:lnTo>
                  <a:lnTo>
                    <a:pt x="1" y="245"/>
                  </a:lnTo>
                  <a:lnTo>
                    <a:pt x="25" y="343"/>
                  </a:lnTo>
                  <a:lnTo>
                    <a:pt x="74" y="416"/>
                  </a:lnTo>
                  <a:lnTo>
                    <a:pt x="147" y="465"/>
                  </a:lnTo>
                  <a:lnTo>
                    <a:pt x="245" y="489"/>
                  </a:lnTo>
                  <a:lnTo>
                    <a:pt x="6497" y="489"/>
                  </a:lnTo>
                  <a:lnTo>
                    <a:pt x="6595" y="465"/>
                  </a:lnTo>
                  <a:lnTo>
                    <a:pt x="6668" y="416"/>
                  </a:lnTo>
                  <a:lnTo>
                    <a:pt x="6717" y="343"/>
                  </a:lnTo>
                  <a:lnTo>
                    <a:pt x="6741" y="245"/>
                  </a:lnTo>
                  <a:lnTo>
                    <a:pt x="6717" y="147"/>
                  </a:lnTo>
                  <a:lnTo>
                    <a:pt x="6668" y="74"/>
                  </a:lnTo>
                  <a:lnTo>
                    <a:pt x="6595" y="1"/>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05" name="Google Shape;105;p14"/>
            <p:cNvSpPr/>
            <p:nvPr/>
          </p:nvSpPr>
          <p:spPr>
            <a:xfrm>
              <a:off x="1382325" y="1825000"/>
              <a:ext cx="168550" cy="12250"/>
            </a:xfrm>
            <a:custGeom>
              <a:rect b="b" l="l" r="r" t="t"/>
              <a:pathLst>
                <a:path extrusionOk="0" h="490" w="6742">
                  <a:moveTo>
                    <a:pt x="245" y="1"/>
                  </a:moveTo>
                  <a:lnTo>
                    <a:pt x="147" y="25"/>
                  </a:lnTo>
                  <a:lnTo>
                    <a:pt x="74" y="74"/>
                  </a:lnTo>
                  <a:lnTo>
                    <a:pt x="25" y="147"/>
                  </a:lnTo>
                  <a:lnTo>
                    <a:pt x="1" y="245"/>
                  </a:lnTo>
                  <a:lnTo>
                    <a:pt x="25" y="343"/>
                  </a:lnTo>
                  <a:lnTo>
                    <a:pt x="74" y="416"/>
                  </a:lnTo>
                  <a:lnTo>
                    <a:pt x="147" y="465"/>
                  </a:lnTo>
                  <a:lnTo>
                    <a:pt x="245" y="489"/>
                  </a:lnTo>
                  <a:lnTo>
                    <a:pt x="6497" y="489"/>
                  </a:lnTo>
                  <a:lnTo>
                    <a:pt x="6595" y="465"/>
                  </a:lnTo>
                  <a:lnTo>
                    <a:pt x="6668" y="416"/>
                  </a:lnTo>
                  <a:lnTo>
                    <a:pt x="6717" y="343"/>
                  </a:lnTo>
                  <a:lnTo>
                    <a:pt x="6741" y="245"/>
                  </a:lnTo>
                  <a:lnTo>
                    <a:pt x="6717" y="147"/>
                  </a:lnTo>
                  <a:lnTo>
                    <a:pt x="6668" y="74"/>
                  </a:lnTo>
                  <a:lnTo>
                    <a:pt x="6595" y="25"/>
                  </a:lnTo>
                  <a:lnTo>
                    <a:pt x="6497" y="1"/>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06" name="Google Shape;106;p14"/>
            <p:cNvSpPr/>
            <p:nvPr/>
          </p:nvSpPr>
          <p:spPr>
            <a:xfrm>
              <a:off x="1382325" y="1858575"/>
              <a:ext cx="70850" cy="12250"/>
            </a:xfrm>
            <a:custGeom>
              <a:rect b="b" l="l" r="r" t="t"/>
              <a:pathLst>
                <a:path extrusionOk="0" h="490" w="2834">
                  <a:moveTo>
                    <a:pt x="245" y="1"/>
                  </a:moveTo>
                  <a:lnTo>
                    <a:pt x="147" y="25"/>
                  </a:lnTo>
                  <a:lnTo>
                    <a:pt x="74" y="74"/>
                  </a:lnTo>
                  <a:lnTo>
                    <a:pt x="25" y="147"/>
                  </a:lnTo>
                  <a:lnTo>
                    <a:pt x="1" y="245"/>
                  </a:lnTo>
                  <a:lnTo>
                    <a:pt x="25" y="343"/>
                  </a:lnTo>
                  <a:lnTo>
                    <a:pt x="74" y="416"/>
                  </a:lnTo>
                  <a:lnTo>
                    <a:pt x="147" y="465"/>
                  </a:lnTo>
                  <a:lnTo>
                    <a:pt x="245" y="489"/>
                  </a:lnTo>
                  <a:lnTo>
                    <a:pt x="2589" y="489"/>
                  </a:lnTo>
                  <a:lnTo>
                    <a:pt x="2687" y="465"/>
                  </a:lnTo>
                  <a:lnTo>
                    <a:pt x="2760" y="416"/>
                  </a:lnTo>
                  <a:lnTo>
                    <a:pt x="2809" y="343"/>
                  </a:lnTo>
                  <a:lnTo>
                    <a:pt x="2834" y="245"/>
                  </a:lnTo>
                  <a:lnTo>
                    <a:pt x="2809" y="147"/>
                  </a:lnTo>
                  <a:lnTo>
                    <a:pt x="2760" y="74"/>
                  </a:lnTo>
                  <a:lnTo>
                    <a:pt x="2687" y="25"/>
                  </a:lnTo>
                  <a:lnTo>
                    <a:pt x="2589" y="1"/>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5"/>
          <p:cNvSpPr txBox="1"/>
          <p:nvPr>
            <p:ph type="title"/>
          </p:nvPr>
        </p:nvSpPr>
        <p:spPr>
          <a:xfrm>
            <a:off x="3241650" y="91566"/>
            <a:ext cx="2660700" cy="733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Access to Learning &amp; Health</a:t>
            </a:r>
            <a:endParaRPr/>
          </a:p>
        </p:txBody>
      </p:sp>
      <p:sp>
        <p:nvSpPr>
          <p:cNvPr id="112" name="Google Shape;112;p15"/>
          <p:cNvSpPr txBox="1"/>
          <p:nvPr>
            <p:ph idx="12" type="sldNum"/>
          </p:nvPr>
        </p:nvSpPr>
        <p:spPr>
          <a:xfrm>
            <a:off x="-125" y="4869225"/>
            <a:ext cx="9144000" cy="2742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grpSp>
        <p:nvGrpSpPr>
          <p:cNvPr id="113" name="Google Shape;113;p15"/>
          <p:cNvGrpSpPr/>
          <p:nvPr/>
        </p:nvGrpSpPr>
        <p:grpSpPr>
          <a:xfrm>
            <a:off x="5716114" y="59140"/>
            <a:ext cx="109265" cy="398166"/>
            <a:chOff x="727175" y="2957625"/>
            <a:chExt cx="130700" cy="476275"/>
          </a:xfrm>
        </p:grpSpPr>
        <p:sp>
          <p:nvSpPr>
            <p:cNvPr id="114" name="Google Shape;114;p15"/>
            <p:cNvSpPr/>
            <p:nvPr/>
          </p:nvSpPr>
          <p:spPr>
            <a:xfrm>
              <a:off x="727175" y="2957625"/>
              <a:ext cx="130700" cy="476275"/>
            </a:xfrm>
            <a:custGeom>
              <a:rect b="b" l="l" r="r" t="t"/>
              <a:pathLst>
                <a:path extrusionOk="0" h="19051" w="5228">
                  <a:moveTo>
                    <a:pt x="2614" y="489"/>
                  </a:moveTo>
                  <a:lnTo>
                    <a:pt x="2858" y="538"/>
                  </a:lnTo>
                  <a:lnTo>
                    <a:pt x="3102" y="611"/>
                  </a:lnTo>
                  <a:lnTo>
                    <a:pt x="3322" y="709"/>
                  </a:lnTo>
                  <a:lnTo>
                    <a:pt x="3493" y="880"/>
                  </a:lnTo>
                  <a:lnTo>
                    <a:pt x="3664" y="1051"/>
                  </a:lnTo>
                  <a:lnTo>
                    <a:pt x="3762" y="1270"/>
                  </a:lnTo>
                  <a:lnTo>
                    <a:pt x="3835" y="1490"/>
                  </a:lnTo>
                  <a:lnTo>
                    <a:pt x="3859" y="1759"/>
                  </a:lnTo>
                  <a:lnTo>
                    <a:pt x="3859" y="14483"/>
                  </a:lnTo>
                  <a:lnTo>
                    <a:pt x="3884" y="14581"/>
                  </a:lnTo>
                  <a:lnTo>
                    <a:pt x="3908" y="14679"/>
                  </a:lnTo>
                  <a:lnTo>
                    <a:pt x="3957" y="14776"/>
                  </a:lnTo>
                  <a:lnTo>
                    <a:pt x="4030" y="14850"/>
                  </a:lnTo>
                  <a:lnTo>
                    <a:pt x="4177" y="14996"/>
                  </a:lnTo>
                  <a:lnTo>
                    <a:pt x="4324" y="15167"/>
                  </a:lnTo>
                  <a:lnTo>
                    <a:pt x="4446" y="15363"/>
                  </a:lnTo>
                  <a:lnTo>
                    <a:pt x="4543" y="15558"/>
                  </a:lnTo>
                  <a:lnTo>
                    <a:pt x="4641" y="15778"/>
                  </a:lnTo>
                  <a:lnTo>
                    <a:pt x="4690" y="15973"/>
                  </a:lnTo>
                  <a:lnTo>
                    <a:pt x="4714" y="16193"/>
                  </a:lnTo>
                  <a:lnTo>
                    <a:pt x="4739" y="16437"/>
                  </a:lnTo>
                  <a:lnTo>
                    <a:pt x="4714" y="16633"/>
                  </a:lnTo>
                  <a:lnTo>
                    <a:pt x="4690" y="16852"/>
                  </a:lnTo>
                  <a:lnTo>
                    <a:pt x="4641" y="17048"/>
                  </a:lnTo>
                  <a:lnTo>
                    <a:pt x="4568" y="17243"/>
                  </a:lnTo>
                  <a:lnTo>
                    <a:pt x="4470" y="17438"/>
                  </a:lnTo>
                  <a:lnTo>
                    <a:pt x="4372" y="17609"/>
                  </a:lnTo>
                  <a:lnTo>
                    <a:pt x="4250" y="17780"/>
                  </a:lnTo>
                  <a:lnTo>
                    <a:pt x="4104" y="17927"/>
                  </a:lnTo>
                  <a:lnTo>
                    <a:pt x="3957" y="18073"/>
                  </a:lnTo>
                  <a:lnTo>
                    <a:pt x="3811" y="18196"/>
                  </a:lnTo>
                  <a:lnTo>
                    <a:pt x="3615" y="18293"/>
                  </a:lnTo>
                  <a:lnTo>
                    <a:pt x="3444" y="18391"/>
                  </a:lnTo>
                  <a:lnTo>
                    <a:pt x="3249" y="18464"/>
                  </a:lnTo>
                  <a:lnTo>
                    <a:pt x="3029" y="18513"/>
                  </a:lnTo>
                  <a:lnTo>
                    <a:pt x="2834" y="18538"/>
                  </a:lnTo>
                  <a:lnTo>
                    <a:pt x="2614" y="18562"/>
                  </a:lnTo>
                  <a:lnTo>
                    <a:pt x="2394" y="18538"/>
                  </a:lnTo>
                  <a:lnTo>
                    <a:pt x="2174" y="18513"/>
                  </a:lnTo>
                  <a:lnTo>
                    <a:pt x="1979" y="18464"/>
                  </a:lnTo>
                  <a:lnTo>
                    <a:pt x="1784" y="18391"/>
                  </a:lnTo>
                  <a:lnTo>
                    <a:pt x="1613" y="18293"/>
                  </a:lnTo>
                  <a:lnTo>
                    <a:pt x="1417" y="18196"/>
                  </a:lnTo>
                  <a:lnTo>
                    <a:pt x="1271" y="18073"/>
                  </a:lnTo>
                  <a:lnTo>
                    <a:pt x="1124" y="17927"/>
                  </a:lnTo>
                  <a:lnTo>
                    <a:pt x="978" y="17780"/>
                  </a:lnTo>
                  <a:lnTo>
                    <a:pt x="855" y="17609"/>
                  </a:lnTo>
                  <a:lnTo>
                    <a:pt x="758" y="17438"/>
                  </a:lnTo>
                  <a:lnTo>
                    <a:pt x="660" y="17243"/>
                  </a:lnTo>
                  <a:lnTo>
                    <a:pt x="587" y="17048"/>
                  </a:lnTo>
                  <a:lnTo>
                    <a:pt x="538" y="16852"/>
                  </a:lnTo>
                  <a:lnTo>
                    <a:pt x="514" y="16633"/>
                  </a:lnTo>
                  <a:lnTo>
                    <a:pt x="489" y="16437"/>
                  </a:lnTo>
                  <a:lnTo>
                    <a:pt x="514" y="16193"/>
                  </a:lnTo>
                  <a:lnTo>
                    <a:pt x="538" y="15973"/>
                  </a:lnTo>
                  <a:lnTo>
                    <a:pt x="587" y="15778"/>
                  </a:lnTo>
                  <a:lnTo>
                    <a:pt x="684" y="15558"/>
                  </a:lnTo>
                  <a:lnTo>
                    <a:pt x="782" y="15363"/>
                  </a:lnTo>
                  <a:lnTo>
                    <a:pt x="904" y="15167"/>
                  </a:lnTo>
                  <a:lnTo>
                    <a:pt x="1051" y="14996"/>
                  </a:lnTo>
                  <a:lnTo>
                    <a:pt x="1197" y="14850"/>
                  </a:lnTo>
                  <a:lnTo>
                    <a:pt x="1271" y="14776"/>
                  </a:lnTo>
                  <a:lnTo>
                    <a:pt x="1319" y="14679"/>
                  </a:lnTo>
                  <a:lnTo>
                    <a:pt x="1344" y="14581"/>
                  </a:lnTo>
                  <a:lnTo>
                    <a:pt x="1368" y="14483"/>
                  </a:lnTo>
                  <a:lnTo>
                    <a:pt x="1368" y="1759"/>
                  </a:lnTo>
                  <a:lnTo>
                    <a:pt x="1393" y="1490"/>
                  </a:lnTo>
                  <a:lnTo>
                    <a:pt x="1466" y="1270"/>
                  </a:lnTo>
                  <a:lnTo>
                    <a:pt x="1564" y="1051"/>
                  </a:lnTo>
                  <a:lnTo>
                    <a:pt x="1735" y="880"/>
                  </a:lnTo>
                  <a:lnTo>
                    <a:pt x="1906" y="709"/>
                  </a:lnTo>
                  <a:lnTo>
                    <a:pt x="2125" y="611"/>
                  </a:lnTo>
                  <a:lnTo>
                    <a:pt x="2370" y="538"/>
                  </a:lnTo>
                  <a:lnTo>
                    <a:pt x="2614" y="489"/>
                  </a:lnTo>
                  <a:close/>
                  <a:moveTo>
                    <a:pt x="2614" y="0"/>
                  </a:moveTo>
                  <a:lnTo>
                    <a:pt x="2443" y="25"/>
                  </a:lnTo>
                  <a:lnTo>
                    <a:pt x="2272" y="49"/>
                  </a:lnTo>
                  <a:lnTo>
                    <a:pt x="2101" y="98"/>
                  </a:lnTo>
                  <a:lnTo>
                    <a:pt x="1930" y="147"/>
                  </a:lnTo>
                  <a:lnTo>
                    <a:pt x="1784" y="220"/>
                  </a:lnTo>
                  <a:lnTo>
                    <a:pt x="1637" y="318"/>
                  </a:lnTo>
                  <a:lnTo>
                    <a:pt x="1515" y="416"/>
                  </a:lnTo>
                  <a:lnTo>
                    <a:pt x="1393" y="513"/>
                  </a:lnTo>
                  <a:lnTo>
                    <a:pt x="1271" y="635"/>
                  </a:lnTo>
                  <a:lnTo>
                    <a:pt x="1173" y="782"/>
                  </a:lnTo>
                  <a:lnTo>
                    <a:pt x="1075" y="928"/>
                  </a:lnTo>
                  <a:lnTo>
                    <a:pt x="1002" y="1075"/>
                  </a:lnTo>
                  <a:lnTo>
                    <a:pt x="953" y="1246"/>
                  </a:lnTo>
                  <a:lnTo>
                    <a:pt x="904" y="1393"/>
                  </a:lnTo>
                  <a:lnTo>
                    <a:pt x="880" y="1588"/>
                  </a:lnTo>
                  <a:lnTo>
                    <a:pt x="880" y="1759"/>
                  </a:lnTo>
                  <a:lnTo>
                    <a:pt x="880" y="14483"/>
                  </a:lnTo>
                  <a:lnTo>
                    <a:pt x="684" y="14679"/>
                  </a:lnTo>
                  <a:lnTo>
                    <a:pt x="514" y="14874"/>
                  </a:lnTo>
                  <a:lnTo>
                    <a:pt x="367" y="15094"/>
                  </a:lnTo>
                  <a:lnTo>
                    <a:pt x="245" y="15338"/>
                  </a:lnTo>
                  <a:lnTo>
                    <a:pt x="147" y="15607"/>
                  </a:lnTo>
                  <a:lnTo>
                    <a:pt x="74" y="15875"/>
                  </a:lnTo>
                  <a:lnTo>
                    <a:pt x="25" y="16144"/>
                  </a:lnTo>
                  <a:lnTo>
                    <a:pt x="1" y="16437"/>
                  </a:lnTo>
                  <a:lnTo>
                    <a:pt x="25" y="16681"/>
                  </a:lnTo>
                  <a:lnTo>
                    <a:pt x="49" y="16950"/>
                  </a:lnTo>
                  <a:lnTo>
                    <a:pt x="123" y="17194"/>
                  </a:lnTo>
                  <a:lnTo>
                    <a:pt x="196" y="17438"/>
                  </a:lnTo>
                  <a:lnTo>
                    <a:pt x="318" y="17683"/>
                  </a:lnTo>
                  <a:lnTo>
                    <a:pt x="440" y="17878"/>
                  </a:lnTo>
                  <a:lnTo>
                    <a:pt x="611" y="18098"/>
                  </a:lnTo>
                  <a:lnTo>
                    <a:pt x="758" y="18269"/>
                  </a:lnTo>
                  <a:lnTo>
                    <a:pt x="953" y="18440"/>
                  </a:lnTo>
                  <a:lnTo>
                    <a:pt x="1149" y="18586"/>
                  </a:lnTo>
                  <a:lnTo>
                    <a:pt x="1368" y="18733"/>
                  </a:lnTo>
                  <a:lnTo>
                    <a:pt x="1588" y="18831"/>
                  </a:lnTo>
                  <a:lnTo>
                    <a:pt x="1832" y="18928"/>
                  </a:lnTo>
                  <a:lnTo>
                    <a:pt x="2077" y="18977"/>
                  </a:lnTo>
                  <a:lnTo>
                    <a:pt x="2345" y="19026"/>
                  </a:lnTo>
                  <a:lnTo>
                    <a:pt x="2614" y="19050"/>
                  </a:lnTo>
                  <a:lnTo>
                    <a:pt x="2883" y="19026"/>
                  </a:lnTo>
                  <a:lnTo>
                    <a:pt x="3151" y="18977"/>
                  </a:lnTo>
                  <a:lnTo>
                    <a:pt x="3395" y="18928"/>
                  </a:lnTo>
                  <a:lnTo>
                    <a:pt x="3640" y="18831"/>
                  </a:lnTo>
                  <a:lnTo>
                    <a:pt x="3859" y="18733"/>
                  </a:lnTo>
                  <a:lnTo>
                    <a:pt x="4079" y="18586"/>
                  </a:lnTo>
                  <a:lnTo>
                    <a:pt x="4275" y="18440"/>
                  </a:lnTo>
                  <a:lnTo>
                    <a:pt x="4470" y="18269"/>
                  </a:lnTo>
                  <a:lnTo>
                    <a:pt x="4617" y="18098"/>
                  </a:lnTo>
                  <a:lnTo>
                    <a:pt x="4788" y="17878"/>
                  </a:lnTo>
                  <a:lnTo>
                    <a:pt x="4910" y="17683"/>
                  </a:lnTo>
                  <a:lnTo>
                    <a:pt x="5032" y="17438"/>
                  </a:lnTo>
                  <a:lnTo>
                    <a:pt x="5105" y="17194"/>
                  </a:lnTo>
                  <a:lnTo>
                    <a:pt x="5178" y="16950"/>
                  </a:lnTo>
                  <a:lnTo>
                    <a:pt x="5203" y="16681"/>
                  </a:lnTo>
                  <a:lnTo>
                    <a:pt x="5227" y="16437"/>
                  </a:lnTo>
                  <a:lnTo>
                    <a:pt x="5203" y="16144"/>
                  </a:lnTo>
                  <a:lnTo>
                    <a:pt x="5154" y="15875"/>
                  </a:lnTo>
                  <a:lnTo>
                    <a:pt x="5081" y="15607"/>
                  </a:lnTo>
                  <a:lnTo>
                    <a:pt x="4983" y="15338"/>
                  </a:lnTo>
                  <a:lnTo>
                    <a:pt x="4861" y="15094"/>
                  </a:lnTo>
                  <a:lnTo>
                    <a:pt x="4714" y="14874"/>
                  </a:lnTo>
                  <a:lnTo>
                    <a:pt x="4543" y="14679"/>
                  </a:lnTo>
                  <a:lnTo>
                    <a:pt x="4348" y="14483"/>
                  </a:lnTo>
                  <a:lnTo>
                    <a:pt x="4348" y="1759"/>
                  </a:lnTo>
                  <a:lnTo>
                    <a:pt x="4348" y="1588"/>
                  </a:lnTo>
                  <a:lnTo>
                    <a:pt x="4324" y="1393"/>
                  </a:lnTo>
                  <a:lnTo>
                    <a:pt x="4275" y="1246"/>
                  </a:lnTo>
                  <a:lnTo>
                    <a:pt x="4226" y="1075"/>
                  </a:lnTo>
                  <a:lnTo>
                    <a:pt x="4153" y="928"/>
                  </a:lnTo>
                  <a:lnTo>
                    <a:pt x="4055" y="782"/>
                  </a:lnTo>
                  <a:lnTo>
                    <a:pt x="3957" y="635"/>
                  </a:lnTo>
                  <a:lnTo>
                    <a:pt x="3835" y="513"/>
                  </a:lnTo>
                  <a:lnTo>
                    <a:pt x="3713" y="416"/>
                  </a:lnTo>
                  <a:lnTo>
                    <a:pt x="3591" y="318"/>
                  </a:lnTo>
                  <a:lnTo>
                    <a:pt x="3444" y="220"/>
                  </a:lnTo>
                  <a:lnTo>
                    <a:pt x="3298" y="147"/>
                  </a:lnTo>
                  <a:lnTo>
                    <a:pt x="3127" y="98"/>
                  </a:lnTo>
                  <a:lnTo>
                    <a:pt x="2956" y="49"/>
                  </a:lnTo>
                  <a:lnTo>
                    <a:pt x="2785" y="25"/>
                  </a:lnTo>
                  <a:lnTo>
                    <a:pt x="2614"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15" name="Google Shape;115;p15"/>
            <p:cNvSpPr/>
            <p:nvPr/>
          </p:nvSpPr>
          <p:spPr>
            <a:xfrm>
              <a:off x="751600" y="3090125"/>
              <a:ext cx="81850" cy="319350"/>
            </a:xfrm>
            <a:custGeom>
              <a:rect b="b" l="l" r="r" t="t"/>
              <a:pathLst>
                <a:path extrusionOk="0" h="12774" w="3274">
                  <a:moveTo>
                    <a:pt x="880" y="0"/>
                  </a:moveTo>
                  <a:lnTo>
                    <a:pt x="880" y="9183"/>
                  </a:lnTo>
                  <a:lnTo>
                    <a:pt x="855" y="9379"/>
                  </a:lnTo>
                  <a:lnTo>
                    <a:pt x="782" y="9574"/>
                  </a:lnTo>
                  <a:lnTo>
                    <a:pt x="684" y="9745"/>
                  </a:lnTo>
                  <a:lnTo>
                    <a:pt x="538" y="9916"/>
                  </a:lnTo>
                  <a:lnTo>
                    <a:pt x="416" y="10038"/>
                  </a:lnTo>
                  <a:lnTo>
                    <a:pt x="318" y="10160"/>
                  </a:lnTo>
                  <a:lnTo>
                    <a:pt x="220" y="10307"/>
                  </a:lnTo>
                  <a:lnTo>
                    <a:pt x="147" y="10453"/>
                  </a:lnTo>
                  <a:lnTo>
                    <a:pt x="74" y="10624"/>
                  </a:lnTo>
                  <a:lnTo>
                    <a:pt x="49" y="10795"/>
                  </a:lnTo>
                  <a:lnTo>
                    <a:pt x="1" y="10966"/>
                  </a:lnTo>
                  <a:lnTo>
                    <a:pt x="1" y="11137"/>
                  </a:lnTo>
                  <a:lnTo>
                    <a:pt x="1" y="11284"/>
                  </a:lnTo>
                  <a:lnTo>
                    <a:pt x="25" y="11455"/>
                  </a:lnTo>
                  <a:lnTo>
                    <a:pt x="74" y="11601"/>
                  </a:lnTo>
                  <a:lnTo>
                    <a:pt x="123" y="11772"/>
                  </a:lnTo>
                  <a:lnTo>
                    <a:pt x="196" y="11894"/>
                  </a:lnTo>
                  <a:lnTo>
                    <a:pt x="294" y="12041"/>
                  </a:lnTo>
                  <a:lnTo>
                    <a:pt x="367" y="12163"/>
                  </a:lnTo>
                  <a:lnTo>
                    <a:pt x="489" y="12285"/>
                  </a:lnTo>
                  <a:lnTo>
                    <a:pt x="587" y="12383"/>
                  </a:lnTo>
                  <a:lnTo>
                    <a:pt x="733" y="12480"/>
                  </a:lnTo>
                  <a:lnTo>
                    <a:pt x="855" y="12554"/>
                  </a:lnTo>
                  <a:lnTo>
                    <a:pt x="1002" y="12627"/>
                  </a:lnTo>
                  <a:lnTo>
                    <a:pt x="1148" y="12700"/>
                  </a:lnTo>
                  <a:lnTo>
                    <a:pt x="1319" y="12725"/>
                  </a:lnTo>
                  <a:lnTo>
                    <a:pt x="1466" y="12749"/>
                  </a:lnTo>
                  <a:lnTo>
                    <a:pt x="1637" y="12773"/>
                  </a:lnTo>
                  <a:lnTo>
                    <a:pt x="1808" y="12749"/>
                  </a:lnTo>
                  <a:lnTo>
                    <a:pt x="1954" y="12725"/>
                  </a:lnTo>
                  <a:lnTo>
                    <a:pt x="2125" y="12700"/>
                  </a:lnTo>
                  <a:lnTo>
                    <a:pt x="2272" y="12627"/>
                  </a:lnTo>
                  <a:lnTo>
                    <a:pt x="2418" y="12554"/>
                  </a:lnTo>
                  <a:lnTo>
                    <a:pt x="2541" y="12480"/>
                  </a:lnTo>
                  <a:lnTo>
                    <a:pt x="2687" y="12383"/>
                  </a:lnTo>
                  <a:lnTo>
                    <a:pt x="2785" y="12285"/>
                  </a:lnTo>
                  <a:lnTo>
                    <a:pt x="2907" y="12163"/>
                  </a:lnTo>
                  <a:lnTo>
                    <a:pt x="2980" y="12041"/>
                  </a:lnTo>
                  <a:lnTo>
                    <a:pt x="3078" y="11894"/>
                  </a:lnTo>
                  <a:lnTo>
                    <a:pt x="3151" y="11772"/>
                  </a:lnTo>
                  <a:lnTo>
                    <a:pt x="3200" y="11601"/>
                  </a:lnTo>
                  <a:lnTo>
                    <a:pt x="3249" y="11455"/>
                  </a:lnTo>
                  <a:lnTo>
                    <a:pt x="3273" y="11284"/>
                  </a:lnTo>
                  <a:lnTo>
                    <a:pt x="3273" y="11137"/>
                  </a:lnTo>
                  <a:lnTo>
                    <a:pt x="3273" y="10966"/>
                  </a:lnTo>
                  <a:lnTo>
                    <a:pt x="3224" y="10795"/>
                  </a:lnTo>
                  <a:lnTo>
                    <a:pt x="3200" y="10624"/>
                  </a:lnTo>
                  <a:lnTo>
                    <a:pt x="3127" y="10453"/>
                  </a:lnTo>
                  <a:lnTo>
                    <a:pt x="3053" y="10307"/>
                  </a:lnTo>
                  <a:lnTo>
                    <a:pt x="2956" y="10160"/>
                  </a:lnTo>
                  <a:lnTo>
                    <a:pt x="2858" y="10038"/>
                  </a:lnTo>
                  <a:lnTo>
                    <a:pt x="2736" y="9916"/>
                  </a:lnTo>
                  <a:lnTo>
                    <a:pt x="2589" y="9745"/>
                  </a:lnTo>
                  <a:lnTo>
                    <a:pt x="2492" y="9574"/>
                  </a:lnTo>
                  <a:lnTo>
                    <a:pt x="2418" y="9379"/>
                  </a:lnTo>
                  <a:lnTo>
                    <a:pt x="2394" y="9183"/>
                  </a:lnTo>
                  <a:lnTo>
                    <a:pt x="2394" y="8255"/>
                  </a:lnTo>
                  <a:lnTo>
                    <a:pt x="2052" y="8255"/>
                  </a:lnTo>
                  <a:lnTo>
                    <a:pt x="1954" y="8231"/>
                  </a:lnTo>
                  <a:lnTo>
                    <a:pt x="1881" y="8182"/>
                  </a:lnTo>
                  <a:lnTo>
                    <a:pt x="1832" y="8109"/>
                  </a:lnTo>
                  <a:lnTo>
                    <a:pt x="1808" y="8011"/>
                  </a:lnTo>
                  <a:lnTo>
                    <a:pt x="1832" y="7913"/>
                  </a:lnTo>
                  <a:lnTo>
                    <a:pt x="1881" y="7840"/>
                  </a:lnTo>
                  <a:lnTo>
                    <a:pt x="1954" y="7791"/>
                  </a:lnTo>
                  <a:lnTo>
                    <a:pt x="2052" y="7767"/>
                  </a:lnTo>
                  <a:lnTo>
                    <a:pt x="2394" y="7767"/>
                  </a:lnTo>
                  <a:lnTo>
                    <a:pt x="2394" y="6912"/>
                  </a:lnTo>
                  <a:lnTo>
                    <a:pt x="2052" y="6912"/>
                  </a:lnTo>
                  <a:lnTo>
                    <a:pt x="1954" y="6888"/>
                  </a:lnTo>
                  <a:lnTo>
                    <a:pt x="1881" y="6839"/>
                  </a:lnTo>
                  <a:lnTo>
                    <a:pt x="1832" y="6765"/>
                  </a:lnTo>
                  <a:lnTo>
                    <a:pt x="1808" y="6668"/>
                  </a:lnTo>
                  <a:lnTo>
                    <a:pt x="1832" y="6570"/>
                  </a:lnTo>
                  <a:lnTo>
                    <a:pt x="1881" y="6497"/>
                  </a:lnTo>
                  <a:lnTo>
                    <a:pt x="1954" y="6448"/>
                  </a:lnTo>
                  <a:lnTo>
                    <a:pt x="2052" y="6423"/>
                  </a:lnTo>
                  <a:lnTo>
                    <a:pt x="2394" y="6423"/>
                  </a:lnTo>
                  <a:lnTo>
                    <a:pt x="2394" y="5569"/>
                  </a:lnTo>
                  <a:lnTo>
                    <a:pt x="2052" y="5569"/>
                  </a:lnTo>
                  <a:lnTo>
                    <a:pt x="1954" y="5544"/>
                  </a:lnTo>
                  <a:lnTo>
                    <a:pt x="1881" y="5495"/>
                  </a:lnTo>
                  <a:lnTo>
                    <a:pt x="1832" y="5422"/>
                  </a:lnTo>
                  <a:lnTo>
                    <a:pt x="1808" y="5324"/>
                  </a:lnTo>
                  <a:lnTo>
                    <a:pt x="1832" y="5227"/>
                  </a:lnTo>
                  <a:lnTo>
                    <a:pt x="1881" y="5153"/>
                  </a:lnTo>
                  <a:lnTo>
                    <a:pt x="1954" y="5105"/>
                  </a:lnTo>
                  <a:lnTo>
                    <a:pt x="2052" y="5080"/>
                  </a:lnTo>
                  <a:lnTo>
                    <a:pt x="2394" y="5080"/>
                  </a:lnTo>
                  <a:lnTo>
                    <a:pt x="2394" y="4225"/>
                  </a:lnTo>
                  <a:lnTo>
                    <a:pt x="2052" y="4225"/>
                  </a:lnTo>
                  <a:lnTo>
                    <a:pt x="1954" y="4201"/>
                  </a:lnTo>
                  <a:lnTo>
                    <a:pt x="1881" y="4152"/>
                  </a:lnTo>
                  <a:lnTo>
                    <a:pt x="1832" y="4079"/>
                  </a:lnTo>
                  <a:lnTo>
                    <a:pt x="1808" y="3981"/>
                  </a:lnTo>
                  <a:lnTo>
                    <a:pt x="1832" y="3883"/>
                  </a:lnTo>
                  <a:lnTo>
                    <a:pt x="1881" y="3810"/>
                  </a:lnTo>
                  <a:lnTo>
                    <a:pt x="1954" y="3761"/>
                  </a:lnTo>
                  <a:lnTo>
                    <a:pt x="2052" y="3737"/>
                  </a:lnTo>
                  <a:lnTo>
                    <a:pt x="2394" y="3737"/>
                  </a:lnTo>
                  <a:lnTo>
                    <a:pt x="2394" y="2882"/>
                  </a:lnTo>
                  <a:lnTo>
                    <a:pt x="2052" y="2882"/>
                  </a:lnTo>
                  <a:lnTo>
                    <a:pt x="1954" y="2858"/>
                  </a:lnTo>
                  <a:lnTo>
                    <a:pt x="1881" y="2809"/>
                  </a:lnTo>
                  <a:lnTo>
                    <a:pt x="1832" y="2736"/>
                  </a:lnTo>
                  <a:lnTo>
                    <a:pt x="1808" y="2638"/>
                  </a:lnTo>
                  <a:lnTo>
                    <a:pt x="1832" y="2540"/>
                  </a:lnTo>
                  <a:lnTo>
                    <a:pt x="1881" y="2467"/>
                  </a:lnTo>
                  <a:lnTo>
                    <a:pt x="1954" y="2418"/>
                  </a:lnTo>
                  <a:lnTo>
                    <a:pt x="2052" y="2394"/>
                  </a:lnTo>
                  <a:lnTo>
                    <a:pt x="2394" y="2394"/>
                  </a:lnTo>
                  <a:lnTo>
                    <a:pt x="2394" y="1539"/>
                  </a:lnTo>
                  <a:lnTo>
                    <a:pt x="2052" y="1539"/>
                  </a:lnTo>
                  <a:lnTo>
                    <a:pt x="1954" y="1514"/>
                  </a:lnTo>
                  <a:lnTo>
                    <a:pt x="1881" y="1466"/>
                  </a:lnTo>
                  <a:lnTo>
                    <a:pt x="1832" y="1392"/>
                  </a:lnTo>
                  <a:lnTo>
                    <a:pt x="1808" y="1295"/>
                  </a:lnTo>
                  <a:lnTo>
                    <a:pt x="1832" y="1197"/>
                  </a:lnTo>
                  <a:lnTo>
                    <a:pt x="1881" y="1124"/>
                  </a:lnTo>
                  <a:lnTo>
                    <a:pt x="1954" y="1075"/>
                  </a:lnTo>
                  <a:lnTo>
                    <a:pt x="2052" y="1050"/>
                  </a:lnTo>
                  <a:lnTo>
                    <a:pt x="2394" y="1050"/>
                  </a:lnTo>
                  <a:lnTo>
                    <a:pt x="2394"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grpSp>
      <p:grpSp>
        <p:nvGrpSpPr>
          <p:cNvPr id="116" name="Google Shape;116;p15"/>
          <p:cNvGrpSpPr/>
          <p:nvPr/>
        </p:nvGrpSpPr>
        <p:grpSpPr>
          <a:xfrm>
            <a:off x="2263567" y="746313"/>
            <a:ext cx="3799849" cy="3367937"/>
            <a:chOff x="2256567" y="913763"/>
            <a:chExt cx="3799849" cy="3367937"/>
          </a:xfrm>
        </p:grpSpPr>
        <p:sp>
          <p:nvSpPr>
            <p:cNvPr id="117" name="Google Shape;117;p15"/>
            <p:cNvSpPr/>
            <p:nvPr/>
          </p:nvSpPr>
          <p:spPr>
            <a:xfrm>
              <a:off x="3726400" y="3510400"/>
              <a:ext cx="912300" cy="771300"/>
            </a:xfrm>
            <a:prstGeom prst="ellipse">
              <a:avLst/>
            </a:prstGeom>
            <a:solidFill>
              <a:srgbClr val="AAAAAA"/>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800">
                  <a:solidFill>
                    <a:schemeClr val="lt1"/>
                  </a:solidFill>
                  <a:latin typeface="Roboto"/>
                  <a:ea typeface="Roboto"/>
                  <a:cs typeface="Roboto"/>
                  <a:sym typeface="Roboto"/>
                </a:rPr>
                <a:t>Sanitation</a:t>
              </a:r>
              <a:endParaRPr sz="800"/>
            </a:p>
          </p:txBody>
        </p:sp>
        <p:sp>
          <p:nvSpPr>
            <p:cNvPr id="118" name="Google Shape;118;p15"/>
            <p:cNvSpPr/>
            <p:nvPr/>
          </p:nvSpPr>
          <p:spPr>
            <a:xfrm rot="-6599386">
              <a:off x="2318596" y="1407533"/>
              <a:ext cx="440541" cy="440541"/>
            </a:xfrm>
            <a:prstGeom prst="ellipse">
              <a:avLst/>
            </a:prstGeom>
            <a:solidFill>
              <a:srgbClr val="AAAAA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5"/>
            <p:cNvSpPr/>
            <p:nvPr/>
          </p:nvSpPr>
          <p:spPr>
            <a:xfrm>
              <a:off x="2887635" y="2346982"/>
              <a:ext cx="1199100" cy="1199100"/>
            </a:xfrm>
            <a:prstGeom prst="ellipse">
              <a:avLst/>
            </a:prstGeom>
            <a:solidFill>
              <a:srgbClr val="AAAAAA"/>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000">
                  <a:solidFill>
                    <a:schemeClr val="lt1"/>
                  </a:solidFill>
                  <a:latin typeface="Roboto"/>
                  <a:ea typeface="Roboto"/>
                  <a:cs typeface="Roboto"/>
                  <a:sym typeface="Roboto"/>
                </a:rPr>
                <a:t>Shelter</a:t>
              </a:r>
              <a:endParaRPr/>
            </a:p>
          </p:txBody>
        </p:sp>
        <p:sp>
          <p:nvSpPr>
            <p:cNvPr id="120" name="Google Shape;120;p15"/>
            <p:cNvSpPr/>
            <p:nvPr/>
          </p:nvSpPr>
          <p:spPr>
            <a:xfrm>
              <a:off x="4374916" y="913763"/>
              <a:ext cx="1681500" cy="1681500"/>
            </a:xfrm>
            <a:prstGeom prst="ellipse">
              <a:avLst/>
            </a:prstGeom>
            <a:solidFill>
              <a:srgbClr val="AAAAAA"/>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000">
                  <a:solidFill>
                    <a:schemeClr val="lt1"/>
                  </a:solidFill>
                  <a:latin typeface="Roboto"/>
                  <a:ea typeface="Roboto"/>
                  <a:cs typeface="Roboto"/>
                  <a:sym typeface="Roboto"/>
                </a:rPr>
                <a:t>Nutrition</a:t>
              </a:r>
              <a:endParaRPr/>
            </a:p>
          </p:txBody>
        </p:sp>
        <p:sp>
          <p:nvSpPr>
            <p:cNvPr id="121" name="Google Shape;121;p15"/>
            <p:cNvSpPr/>
            <p:nvPr/>
          </p:nvSpPr>
          <p:spPr>
            <a:xfrm>
              <a:off x="2635725" y="2116225"/>
              <a:ext cx="1125600" cy="723000"/>
            </a:xfrm>
            <a:prstGeom prst="ellipse">
              <a:avLst/>
            </a:prstGeom>
            <a:solidFill>
              <a:srgbClr val="3D3D3D"/>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800">
                  <a:solidFill>
                    <a:schemeClr val="lt1"/>
                  </a:solidFill>
                  <a:latin typeface="Roboto"/>
                  <a:ea typeface="Roboto"/>
                  <a:cs typeface="Roboto"/>
                  <a:sym typeface="Roboto"/>
                </a:rPr>
                <a:t>Legal, psychosocial support</a:t>
              </a:r>
              <a:endParaRPr sz="800"/>
            </a:p>
          </p:txBody>
        </p:sp>
        <p:sp>
          <p:nvSpPr>
            <p:cNvPr id="122" name="Google Shape;122;p15"/>
            <p:cNvSpPr/>
            <p:nvPr/>
          </p:nvSpPr>
          <p:spPr>
            <a:xfrm rot="-6597701">
              <a:off x="3267625" y="1113818"/>
              <a:ext cx="274172" cy="274172"/>
            </a:xfrm>
            <a:prstGeom prst="ellipse">
              <a:avLst/>
            </a:prstGeom>
            <a:solidFill>
              <a:srgbClr val="AAAAA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3" name="Google Shape;123;p15"/>
          <p:cNvGrpSpPr/>
          <p:nvPr/>
        </p:nvGrpSpPr>
        <p:grpSpPr>
          <a:xfrm>
            <a:off x="4447194" y="1739566"/>
            <a:ext cx="2440200" cy="2440200"/>
            <a:chOff x="4447194" y="1815766"/>
            <a:chExt cx="2440200" cy="2440200"/>
          </a:xfrm>
        </p:grpSpPr>
        <p:sp>
          <p:nvSpPr>
            <p:cNvPr id="124" name="Google Shape;124;p15"/>
            <p:cNvSpPr/>
            <p:nvPr/>
          </p:nvSpPr>
          <p:spPr>
            <a:xfrm>
              <a:off x="4447194" y="1815766"/>
              <a:ext cx="2440200" cy="2440200"/>
            </a:xfrm>
            <a:prstGeom prst="ellipse">
              <a:avLst/>
            </a:prstGeom>
            <a:solidFill>
              <a:srgbClr val="2F2F2F"/>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15"/>
            <p:cNvSpPr txBox="1"/>
            <p:nvPr/>
          </p:nvSpPr>
          <p:spPr>
            <a:xfrm>
              <a:off x="4735950" y="2504275"/>
              <a:ext cx="1862700" cy="1163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solidFill>
                    <a:srgbClr val="FFFFFF"/>
                  </a:solidFill>
                  <a:latin typeface="Roboto"/>
                  <a:ea typeface="Roboto"/>
                  <a:cs typeface="Roboto"/>
                  <a:sym typeface="Roboto"/>
                </a:rPr>
                <a:t>Provide Education</a:t>
              </a:r>
              <a:endParaRPr sz="1200">
                <a:solidFill>
                  <a:srgbClr val="FFFFFF"/>
                </a:solidFill>
                <a:latin typeface="Roboto"/>
                <a:ea typeface="Roboto"/>
                <a:cs typeface="Roboto"/>
                <a:sym typeface="Roboto"/>
              </a:endParaRPr>
            </a:p>
          </p:txBody>
        </p:sp>
      </p:grpSp>
      <p:grpSp>
        <p:nvGrpSpPr>
          <p:cNvPr id="126" name="Google Shape;126;p15"/>
          <p:cNvGrpSpPr/>
          <p:nvPr/>
        </p:nvGrpSpPr>
        <p:grpSpPr>
          <a:xfrm>
            <a:off x="3566937" y="1297853"/>
            <a:ext cx="1423800" cy="1423800"/>
            <a:chOff x="3490737" y="1374053"/>
            <a:chExt cx="1423800" cy="1423800"/>
          </a:xfrm>
        </p:grpSpPr>
        <p:sp>
          <p:nvSpPr>
            <p:cNvPr id="127" name="Google Shape;127;p15"/>
            <p:cNvSpPr/>
            <p:nvPr/>
          </p:nvSpPr>
          <p:spPr>
            <a:xfrm>
              <a:off x="3490737" y="1374053"/>
              <a:ext cx="1423800" cy="1423800"/>
            </a:xfrm>
            <a:prstGeom prst="ellipse">
              <a:avLst/>
            </a:prstGeom>
            <a:solidFill>
              <a:srgbClr val="3D3D3D"/>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5"/>
            <p:cNvSpPr txBox="1"/>
            <p:nvPr/>
          </p:nvSpPr>
          <p:spPr>
            <a:xfrm>
              <a:off x="3718754" y="1613603"/>
              <a:ext cx="967800" cy="9447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rgbClr val="FFFFFF"/>
                  </a:solidFill>
                  <a:latin typeface="Roboto"/>
                  <a:ea typeface="Roboto"/>
                  <a:cs typeface="Roboto"/>
                  <a:sym typeface="Roboto"/>
                </a:rPr>
                <a:t>Health</a:t>
              </a:r>
              <a:endParaRPr sz="1000">
                <a:solidFill>
                  <a:srgbClr val="FFFFFF"/>
                </a:solidFill>
                <a:latin typeface="Roboto"/>
                <a:ea typeface="Roboto"/>
                <a:cs typeface="Roboto"/>
                <a:sym typeface="Roboto"/>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6"/>
          <p:cNvSpPr txBox="1"/>
          <p:nvPr>
            <p:ph type="ctrTitle"/>
          </p:nvPr>
        </p:nvSpPr>
        <p:spPr>
          <a:xfrm>
            <a:off x="1933200" y="2189999"/>
            <a:ext cx="5277600" cy="447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Let’s Watch A Video!</a:t>
            </a:r>
            <a:endParaRPr/>
          </a:p>
        </p:txBody>
      </p:sp>
      <p:sp>
        <p:nvSpPr>
          <p:cNvPr id="134" name="Google Shape;134;p16"/>
          <p:cNvSpPr txBox="1"/>
          <p:nvPr/>
        </p:nvSpPr>
        <p:spPr>
          <a:xfrm>
            <a:off x="3858675" y="528407"/>
            <a:ext cx="1426500" cy="557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b="1" sz="2400">
              <a:solidFill>
                <a:srgbClr val="FFFFFF"/>
              </a:solidFill>
              <a:latin typeface="Montserrat"/>
              <a:ea typeface="Montserrat"/>
              <a:cs typeface="Montserrat"/>
              <a:sym typeface="Montserrat"/>
            </a:endParaRPr>
          </a:p>
        </p:txBody>
      </p:sp>
      <p:sp>
        <p:nvSpPr>
          <p:cNvPr id="135" name="Google Shape;135;p16"/>
          <p:cNvSpPr txBox="1"/>
          <p:nvPr>
            <p:ph idx="12" type="sldNum"/>
          </p:nvPr>
        </p:nvSpPr>
        <p:spPr>
          <a:xfrm>
            <a:off x="-125" y="4337850"/>
            <a:ext cx="9144000" cy="8055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7"/>
          <p:cNvSpPr txBox="1"/>
          <p:nvPr>
            <p:ph idx="1" type="subTitle"/>
          </p:nvPr>
        </p:nvSpPr>
        <p:spPr>
          <a:xfrm>
            <a:off x="2299450" y="2267275"/>
            <a:ext cx="4740000" cy="884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https://www.ted.com/talks/essam_daod_how_we_can_bring_mental_health_support_to_refugees#t-301872</a:t>
            </a:r>
            <a:endParaRPr/>
          </a:p>
        </p:txBody>
      </p:sp>
      <p:sp>
        <p:nvSpPr>
          <p:cNvPr id="141" name="Google Shape;141;p17"/>
          <p:cNvSpPr txBox="1"/>
          <p:nvPr>
            <p:ph idx="12" type="sldNum"/>
          </p:nvPr>
        </p:nvSpPr>
        <p:spPr>
          <a:xfrm>
            <a:off x="-125" y="4337850"/>
            <a:ext cx="9144000" cy="8055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fld id="{00000000-1234-1234-1234-123412341234}" type="slidenum">
              <a:rPr lang="en">
                <a:solidFill>
                  <a:srgbClr val="FFFFFF"/>
                </a:solidFill>
              </a:rPr>
              <a:t>‹#›</a:t>
            </a:fld>
            <a:endParaRPr>
              <a:solidFill>
                <a:srgbClr val="FFFF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8"/>
          <p:cNvSpPr txBox="1"/>
          <p:nvPr>
            <p:ph idx="4294967295" type="ctrTitle"/>
          </p:nvPr>
        </p:nvSpPr>
        <p:spPr>
          <a:xfrm>
            <a:off x="1603800" y="1803599"/>
            <a:ext cx="5936400" cy="1159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4800">
                <a:solidFill>
                  <a:srgbClr val="FF9E00"/>
                </a:solidFill>
              </a:rPr>
              <a:t>A small action</a:t>
            </a:r>
            <a:endParaRPr sz="4800">
              <a:solidFill>
                <a:srgbClr val="FF9E00"/>
              </a:solidFill>
            </a:endParaRPr>
          </a:p>
        </p:txBody>
      </p:sp>
      <p:sp>
        <p:nvSpPr>
          <p:cNvPr id="147" name="Google Shape;147;p18"/>
          <p:cNvSpPr txBox="1"/>
          <p:nvPr>
            <p:ph idx="4294967295" type="subTitle"/>
          </p:nvPr>
        </p:nvSpPr>
        <p:spPr>
          <a:xfrm>
            <a:off x="1603800" y="2488801"/>
            <a:ext cx="5936400" cy="784800"/>
          </a:xfrm>
          <a:prstGeom prst="rect">
            <a:avLst/>
          </a:prstGeom>
        </p:spPr>
        <p:txBody>
          <a:bodyPr anchorCtr="0" anchor="t" bIns="91425" lIns="91425" spcFirstLastPara="1" rIns="91425" wrap="square" tIns="91425">
            <a:noAutofit/>
          </a:bodyPr>
          <a:lstStyle/>
          <a:p>
            <a:pPr indent="0" lvl="0" marL="0" rtl="0" algn="ctr">
              <a:spcBef>
                <a:spcPts val="600"/>
              </a:spcBef>
              <a:spcAft>
                <a:spcPts val="0"/>
              </a:spcAft>
              <a:buNone/>
            </a:pPr>
            <a:r>
              <a:rPr lang="en" sz="1800">
                <a:solidFill>
                  <a:srgbClr val="CCCCCC"/>
                </a:solidFill>
              </a:rPr>
              <a:t>Send words of support to a refugee!</a:t>
            </a:r>
            <a:endParaRPr sz="1800">
              <a:solidFill>
                <a:srgbClr val="CCCCCC"/>
              </a:solidFill>
            </a:endParaRPr>
          </a:p>
        </p:txBody>
      </p:sp>
      <p:grpSp>
        <p:nvGrpSpPr>
          <p:cNvPr id="148" name="Google Shape;148;p18"/>
          <p:cNvGrpSpPr/>
          <p:nvPr/>
        </p:nvGrpSpPr>
        <p:grpSpPr>
          <a:xfrm>
            <a:off x="4233487" y="499000"/>
            <a:ext cx="677029" cy="1103729"/>
            <a:chOff x="6730350" y="2315900"/>
            <a:chExt cx="257700" cy="420100"/>
          </a:xfrm>
        </p:grpSpPr>
        <p:sp>
          <p:nvSpPr>
            <p:cNvPr id="149" name="Google Shape;149;p18"/>
            <p:cNvSpPr/>
            <p:nvPr/>
          </p:nvSpPr>
          <p:spPr>
            <a:xfrm>
              <a:off x="6807900" y="2671250"/>
              <a:ext cx="102600" cy="22625"/>
            </a:xfrm>
            <a:custGeom>
              <a:rect b="b" l="l" r="r" t="t"/>
              <a:pathLst>
                <a:path extrusionOk="0" h="905" w="4104">
                  <a:moveTo>
                    <a:pt x="1" y="1"/>
                  </a:moveTo>
                  <a:lnTo>
                    <a:pt x="1" y="905"/>
                  </a:lnTo>
                  <a:lnTo>
                    <a:pt x="4104" y="905"/>
                  </a:lnTo>
                  <a:lnTo>
                    <a:pt x="4104" y="1"/>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50" name="Google Shape;150;p18"/>
            <p:cNvSpPr/>
            <p:nvPr/>
          </p:nvSpPr>
          <p:spPr>
            <a:xfrm>
              <a:off x="6807900" y="2636450"/>
              <a:ext cx="102600" cy="22625"/>
            </a:xfrm>
            <a:custGeom>
              <a:rect b="b" l="l" r="r" t="t"/>
              <a:pathLst>
                <a:path extrusionOk="0" h="905" w="4104">
                  <a:moveTo>
                    <a:pt x="1" y="1"/>
                  </a:moveTo>
                  <a:lnTo>
                    <a:pt x="1" y="905"/>
                  </a:lnTo>
                  <a:lnTo>
                    <a:pt x="4104" y="905"/>
                  </a:lnTo>
                  <a:lnTo>
                    <a:pt x="4104" y="1"/>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51" name="Google Shape;151;p18"/>
            <p:cNvSpPr/>
            <p:nvPr/>
          </p:nvSpPr>
          <p:spPr>
            <a:xfrm>
              <a:off x="6807900" y="2706075"/>
              <a:ext cx="102600" cy="29925"/>
            </a:xfrm>
            <a:custGeom>
              <a:rect b="b" l="l" r="r" t="t"/>
              <a:pathLst>
                <a:path extrusionOk="0" h="1197" w="4104">
                  <a:moveTo>
                    <a:pt x="1" y="0"/>
                  </a:moveTo>
                  <a:lnTo>
                    <a:pt x="1" y="171"/>
                  </a:lnTo>
                  <a:lnTo>
                    <a:pt x="25" y="318"/>
                  </a:lnTo>
                  <a:lnTo>
                    <a:pt x="98" y="464"/>
                  </a:lnTo>
                  <a:lnTo>
                    <a:pt x="196" y="586"/>
                  </a:lnTo>
                  <a:lnTo>
                    <a:pt x="343" y="660"/>
                  </a:lnTo>
                  <a:lnTo>
                    <a:pt x="1881" y="1172"/>
                  </a:lnTo>
                  <a:lnTo>
                    <a:pt x="2052" y="1197"/>
                  </a:lnTo>
                  <a:lnTo>
                    <a:pt x="2223" y="1172"/>
                  </a:lnTo>
                  <a:lnTo>
                    <a:pt x="3762" y="660"/>
                  </a:lnTo>
                  <a:lnTo>
                    <a:pt x="3908" y="586"/>
                  </a:lnTo>
                  <a:lnTo>
                    <a:pt x="4006" y="464"/>
                  </a:lnTo>
                  <a:lnTo>
                    <a:pt x="4079" y="318"/>
                  </a:lnTo>
                  <a:lnTo>
                    <a:pt x="4104" y="171"/>
                  </a:lnTo>
                  <a:lnTo>
                    <a:pt x="4104"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52" name="Google Shape;152;p18"/>
            <p:cNvSpPr/>
            <p:nvPr/>
          </p:nvSpPr>
          <p:spPr>
            <a:xfrm>
              <a:off x="6811575" y="2463675"/>
              <a:ext cx="95275" cy="160600"/>
            </a:xfrm>
            <a:custGeom>
              <a:rect b="b" l="l" r="r" t="t"/>
              <a:pathLst>
                <a:path extrusionOk="0" h="6424" w="3811">
                  <a:moveTo>
                    <a:pt x="1905" y="0"/>
                  </a:moveTo>
                  <a:lnTo>
                    <a:pt x="928" y="831"/>
                  </a:lnTo>
                  <a:lnTo>
                    <a:pt x="855" y="879"/>
                  </a:lnTo>
                  <a:lnTo>
                    <a:pt x="782" y="904"/>
                  </a:lnTo>
                  <a:lnTo>
                    <a:pt x="684" y="879"/>
                  </a:lnTo>
                  <a:lnTo>
                    <a:pt x="611" y="831"/>
                  </a:lnTo>
                  <a:lnTo>
                    <a:pt x="0" y="318"/>
                  </a:lnTo>
                  <a:lnTo>
                    <a:pt x="1319" y="6423"/>
                  </a:lnTo>
                  <a:lnTo>
                    <a:pt x="2491" y="6423"/>
                  </a:lnTo>
                  <a:lnTo>
                    <a:pt x="3810" y="318"/>
                  </a:lnTo>
                  <a:lnTo>
                    <a:pt x="3200" y="831"/>
                  </a:lnTo>
                  <a:lnTo>
                    <a:pt x="3126" y="879"/>
                  </a:lnTo>
                  <a:lnTo>
                    <a:pt x="3029" y="904"/>
                  </a:lnTo>
                  <a:lnTo>
                    <a:pt x="2955" y="879"/>
                  </a:lnTo>
                  <a:lnTo>
                    <a:pt x="2882" y="831"/>
                  </a:lnTo>
                  <a:lnTo>
                    <a:pt x="1905" y="0"/>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sp>
          <p:nvSpPr>
            <p:cNvPr id="153" name="Google Shape;153;p18"/>
            <p:cNvSpPr/>
            <p:nvPr/>
          </p:nvSpPr>
          <p:spPr>
            <a:xfrm>
              <a:off x="6730350" y="2315900"/>
              <a:ext cx="257700" cy="308375"/>
            </a:xfrm>
            <a:custGeom>
              <a:rect b="b" l="l" r="r" t="t"/>
              <a:pathLst>
                <a:path extrusionOk="0" h="12335" w="10308">
                  <a:moveTo>
                    <a:pt x="5154" y="1"/>
                  </a:moveTo>
                  <a:lnTo>
                    <a:pt x="4617" y="25"/>
                  </a:lnTo>
                  <a:lnTo>
                    <a:pt x="4128" y="98"/>
                  </a:lnTo>
                  <a:lnTo>
                    <a:pt x="3615" y="245"/>
                  </a:lnTo>
                  <a:lnTo>
                    <a:pt x="3151" y="416"/>
                  </a:lnTo>
                  <a:lnTo>
                    <a:pt x="2712" y="636"/>
                  </a:lnTo>
                  <a:lnTo>
                    <a:pt x="2272" y="880"/>
                  </a:lnTo>
                  <a:lnTo>
                    <a:pt x="1881" y="1173"/>
                  </a:lnTo>
                  <a:lnTo>
                    <a:pt x="1515" y="1515"/>
                  </a:lnTo>
                  <a:lnTo>
                    <a:pt x="1198" y="1881"/>
                  </a:lnTo>
                  <a:lnTo>
                    <a:pt x="880" y="2272"/>
                  </a:lnTo>
                  <a:lnTo>
                    <a:pt x="636" y="2687"/>
                  </a:lnTo>
                  <a:lnTo>
                    <a:pt x="416" y="3151"/>
                  </a:lnTo>
                  <a:lnTo>
                    <a:pt x="245" y="3615"/>
                  </a:lnTo>
                  <a:lnTo>
                    <a:pt x="123" y="4104"/>
                  </a:lnTo>
                  <a:lnTo>
                    <a:pt x="50" y="4617"/>
                  </a:lnTo>
                  <a:lnTo>
                    <a:pt x="1" y="5154"/>
                  </a:lnTo>
                  <a:lnTo>
                    <a:pt x="25" y="5423"/>
                  </a:lnTo>
                  <a:lnTo>
                    <a:pt x="50" y="5691"/>
                  </a:lnTo>
                  <a:lnTo>
                    <a:pt x="123" y="6204"/>
                  </a:lnTo>
                  <a:lnTo>
                    <a:pt x="245" y="6693"/>
                  </a:lnTo>
                  <a:lnTo>
                    <a:pt x="416" y="7132"/>
                  </a:lnTo>
                  <a:lnTo>
                    <a:pt x="636" y="7572"/>
                  </a:lnTo>
                  <a:lnTo>
                    <a:pt x="856" y="7963"/>
                  </a:lnTo>
                  <a:lnTo>
                    <a:pt x="1100" y="8353"/>
                  </a:lnTo>
                  <a:lnTo>
                    <a:pt x="1369" y="8744"/>
                  </a:lnTo>
                  <a:lnTo>
                    <a:pt x="1906" y="9526"/>
                  </a:lnTo>
                  <a:lnTo>
                    <a:pt x="2150" y="9941"/>
                  </a:lnTo>
                  <a:lnTo>
                    <a:pt x="2394" y="10356"/>
                  </a:lnTo>
                  <a:lnTo>
                    <a:pt x="2614" y="10796"/>
                  </a:lnTo>
                  <a:lnTo>
                    <a:pt x="2810" y="11284"/>
                  </a:lnTo>
                  <a:lnTo>
                    <a:pt x="2980" y="11797"/>
                  </a:lnTo>
                  <a:lnTo>
                    <a:pt x="3103" y="12334"/>
                  </a:lnTo>
                  <a:lnTo>
                    <a:pt x="4079" y="12334"/>
                  </a:lnTo>
                  <a:lnTo>
                    <a:pt x="3249" y="8500"/>
                  </a:lnTo>
                  <a:lnTo>
                    <a:pt x="2663" y="5642"/>
                  </a:lnTo>
                  <a:lnTo>
                    <a:pt x="2663" y="5520"/>
                  </a:lnTo>
                  <a:lnTo>
                    <a:pt x="2712" y="5423"/>
                  </a:lnTo>
                  <a:lnTo>
                    <a:pt x="2785" y="5374"/>
                  </a:lnTo>
                  <a:lnTo>
                    <a:pt x="2883" y="5349"/>
                  </a:lnTo>
                  <a:lnTo>
                    <a:pt x="2956" y="5349"/>
                  </a:lnTo>
                  <a:lnTo>
                    <a:pt x="3054" y="5398"/>
                  </a:lnTo>
                  <a:lnTo>
                    <a:pt x="4031" y="6253"/>
                  </a:lnTo>
                  <a:lnTo>
                    <a:pt x="4983" y="5398"/>
                  </a:lnTo>
                  <a:lnTo>
                    <a:pt x="5081" y="5349"/>
                  </a:lnTo>
                  <a:lnTo>
                    <a:pt x="5227" y="5349"/>
                  </a:lnTo>
                  <a:lnTo>
                    <a:pt x="5325" y="5398"/>
                  </a:lnTo>
                  <a:lnTo>
                    <a:pt x="6278" y="6253"/>
                  </a:lnTo>
                  <a:lnTo>
                    <a:pt x="7254" y="5398"/>
                  </a:lnTo>
                  <a:lnTo>
                    <a:pt x="7352" y="5349"/>
                  </a:lnTo>
                  <a:lnTo>
                    <a:pt x="7425" y="5349"/>
                  </a:lnTo>
                  <a:lnTo>
                    <a:pt x="7523" y="5374"/>
                  </a:lnTo>
                  <a:lnTo>
                    <a:pt x="7596" y="5423"/>
                  </a:lnTo>
                  <a:lnTo>
                    <a:pt x="7645" y="5520"/>
                  </a:lnTo>
                  <a:lnTo>
                    <a:pt x="7645" y="5642"/>
                  </a:lnTo>
                  <a:lnTo>
                    <a:pt x="7059" y="8500"/>
                  </a:lnTo>
                  <a:lnTo>
                    <a:pt x="6229" y="12334"/>
                  </a:lnTo>
                  <a:lnTo>
                    <a:pt x="7206" y="12334"/>
                  </a:lnTo>
                  <a:lnTo>
                    <a:pt x="7328" y="11797"/>
                  </a:lnTo>
                  <a:lnTo>
                    <a:pt x="7499" y="11284"/>
                  </a:lnTo>
                  <a:lnTo>
                    <a:pt x="7694" y="10796"/>
                  </a:lnTo>
                  <a:lnTo>
                    <a:pt x="7914" y="10356"/>
                  </a:lnTo>
                  <a:lnTo>
                    <a:pt x="8158" y="9941"/>
                  </a:lnTo>
                  <a:lnTo>
                    <a:pt x="8402" y="9526"/>
                  </a:lnTo>
                  <a:lnTo>
                    <a:pt x="8940" y="8744"/>
                  </a:lnTo>
                  <a:lnTo>
                    <a:pt x="9208" y="8353"/>
                  </a:lnTo>
                  <a:lnTo>
                    <a:pt x="9453" y="7963"/>
                  </a:lnTo>
                  <a:lnTo>
                    <a:pt x="9672" y="7572"/>
                  </a:lnTo>
                  <a:lnTo>
                    <a:pt x="9892" y="7132"/>
                  </a:lnTo>
                  <a:lnTo>
                    <a:pt x="10063" y="6693"/>
                  </a:lnTo>
                  <a:lnTo>
                    <a:pt x="10185" y="6204"/>
                  </a:lnTo>
                  <a:lnTo>
                    <a:pt x="10259" y="5691"/>
                  </a:lnTo>
                  <a:lnTo>
                    <a:pt x="10283" y="5423"/>
                  </a:lnTo>
                  <a:lnTo>
                    <a:pt x="10307" y="5154"/>
                  </a:lnTo>
                  <a:lnTo>
                    <a:pt x="10259" y="4617"/>
                  </a:lnTo>
                  <a:lnTo>
                    <a:pt x="10185" y="4104"/>
                  </a:lnTo>
                  <a:lnTo>
                    <a:pt x="10063" y="3615"/>
                  </a:lnTo>
                  <a:lnTo>
                    <a:pt x="9892" y="3151"/>
                  </a:lnTo>
                  <a:lnTo>
                    <a:pt x="9672" y="2687"/>
                  </a:lnTo>
                  <a:lnTo>
                    <a:pt x="9428" y="2272"/>
                  </a:lnTo>
                  <a:lnTo>
                    <a:pt x="9111" y="1881"/>
                  </a:lnTo>
                  <a:lnTo>
                    <a:pt x="8793" y="1515"/>
                  </a:lnTo>
                  <a:lnTo>
                    <a:pt x="8427" y="1173"/>
                  </a:lnTo>
                  <a:lnTo>
                    <a:pt x="8036" y="880"/>
                  </a:lnTo>
                  <a:lnTo>
                    <a:pt x="7596" y="636"/>
                  </a:lnTo>
                  <a:lnTo>
                    <a:pt x="7157" y="416"/>
                  </a:lnTo>
                  <a:lnTo>
                    <a:pt x="6693" y="245"/>
                  </a:lnTo>
                  <a:lnTo>
                    <a:pt x="6180" y="98"/>
                  </a:lnTo>
                  <a:lnTo>
                    <a:pt x="5691" y="25"/>
                  </a:lnTo>
                  <a:lnTo>
                    <a:pt x="5154" y="1"/>
                  </a:lnTo>
                  <a:close/>
                </a:path>
              </a:pathLst>
            </a:custGeom>
            <a:solidFill>
              <a:srgbClr val="FF9E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FFFFFF"/>
                </a:solidFill>
              </a:endParaRPr>
            </a:p>
          </p:txBody>
        </p:sp>
      </p:grpSp>
      <p:sp>
        <p:nvSpPr>
          <p:cNvPr id="154" name="Google Shape;154;p18"/>
          <p:cNvSpPr txBox="1"/>
          <p:nvPr>
            <p:ph idx="12" type="sldNum"/>
          </p:nvPr>
        </p:nvSpPr>
        <p:spPr>
          <a:xfrm>
            <a:off x="-125" y="4593050"/>
            <a:ext cx="9144000" cy="5505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19"/>
          <p:cNvSpPr txBox="1"/>
          <p:nvPr>
            <p:ph type="ctrTitle"/>
          </p:nvPr>
        </p:nvSpPr>
        <p:spPr>
          <a:xfrm>
            <a:off x="1933200" y="2189999"/>
            <a:ext cx="5277600" cy="447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https://www.care.org/get-involved/letters-hope</a:t>
            </a:r>
            <a:endParaRPr/>
          </a:p>
        </p:txBody>
      </p:sp>
      <p:sp>
        <p:nvSpPr>
          <p:cNvPr id="160" name="Google Shape;160;p19"/>
          <p:cNvSpPr txBox="1"/>
          <p:nvPr>
            <p:ph idx="12" type="sldNum"/>
          </p:nvPr>
        </p:nvSpPr>
        <p:spPr>
          <a:xfrm>
            <a:off x="-125" y="4337850"/>
            <a:ext cx="9144000" cy="8055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64" name="Shape 164"/>
        <p:cNvGrpSpPr/>
        <p:nvPr/>
      </p:nvGrpSpPr>
      <p:grpSpPr>
        <a:xfrm>
          <a:off x="0" y="0"/>
          <a:ext cx="0" cy="0"/>
          <a:chOff x="0" y="0"/>
          <a:chExt cx="0" cy="0"/>
        </a:xfrm>
      </p:grpSpPr>
      <p:sp>
        <p:nvSpPr>
          <p:cNvPr id="165" name="Google Shape;165;p20"/>
          <p:cNvSpPr txBox="1"/>
          <p:nvPr>
            <p:ph idx="4294967295" type="title"/>
          </p:nvPr>
        </p:nvSpPr>
        <p:spPr>
          <a:xfrm>
            <a:off x="3895950" y="176420"/>
            <a:ext cx="1352100" cy="6087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1600">
                <a:solidFill>
                  <a:srgbClr val="FFFFFF"/>
                </a:solidFill>
              </a:rPr>
              <a:t>Discussion</a:t>
            </a:r>
            <a:endParaRPr sz="1600">
              <a:solidFill>
                <a:srgbClr val="FFFFFF"/>
              </a:solidFill>
            </a:endParaRPr>
          </a:p>
        </p:txBody>
      </p:sp>
      <p:sp>
        <p:nvSpPr>
          <p:cNvPr id="166" name="Google Shape;166;p20"/>
          <p:cNvSpPr txBox="1"/>
          <p:nvPr>
            <p:ph idx="12" type="sldNum"/>
          </p:nvPr>
        </p:nvSpPr>
        <p:spPr>
          <a:xfrm>
            <a:off x="-125" y="4593050"/>
            <a:ext cx="9144000" cy="5505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Perdita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